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notesMasterIdLst>
    <p:notesMasterId r:id="rId57"/>
  </p:notesMasterIdLst>
  <p:handoutMasterIdLst>
    <p:handoutMasterId r:id="rId58"/>
  </p:handoutMasterIdLst>
  <p:sldIdLst>
    <p:sldId id="265" r:id="rId2"/>
    <p:sldId id="608" r:id="rId3"/>
    <p:sldId id="610" r:id="rId4"/>
    <p:sldId id="749" r:id="rId5"/>
    <p:sldId id="611" r:id="rId6"/>
    <p:sldId id="613" r:id="rId7"/>
    <p:sldId id="614" r:id="rId8"/>
    <p:sldId id="751" r:id="rId9"/>
    <p:sldId id="616" r:id="rId10"/>
    <p:sldId id="617" r:id="rId11"/>
    <p:sldId id="642" r:id="rId12"/>
    <p:sldId id="618" r:id="rId13"/>
    <p:sldId id="752" r:id="rId14"/>
    <p:sldId id="620" r:id="rId15"/>
    <p:sldId id="621" r:id="rId16"/>
    <p:sldId id="623" r:id="rId17"/>
    <p:sldId id="625" r:id="rId18"/>
    <p:sldId id="626" r:id="rId19"/>
    <p:sldId id="627" r:id="rId20"/>
    <p:sldId id="624" r:id="rId21"/>
    <p:sldId id="628" r:id="rId22"/>
    <p:sldId id="634" r:id="rId23"/>
    <p:sldId id="635" r:id="rId24"/>
    <p:sldId id="636" r:id="rId25"/>
    <p:sldId id="637" r:id="rId26"/>
    <p:sldId id="633" r:id="rId27"/>
    <p:sldId id="632" r:id="rId28"/>
    <p:sldId id="631" r:id="rId29"/>
    <p:sldId id="630" r:id="rId30"/>
    <p:sldId id="638" r:id="rId31"/>
    <p:sldId id="639" r:id="rId32"/>
    <p:sldId id="640" r:id="rId33"/>
    <p:sldId id="750" r:id="rId34"/>
    <p:sldId id="641" r:id="rId35"/>
    <p:sldId id="629" r:id="rId36"/>
    <p:sldId id="644" r:id="rId37"/>
    <p:sldId id="645" r:id="rId38"/>
    <p:sldId id="646" r:id="rId39"/>
    <p:sldId id="753" r:id="rId40"/>
    <p:sldId id="648" r:id="rId41"/>
    <p:sldId id="649" r:id="rId42"/>
    <p:sldId id="755" r:id="rId43"/>
    <p:sldId id="765" r:id="rId44"/>
    <p:sldId id="647" r:id="rId45"/>
    <p:sldId id="756" r:id="rId46"/>
    <p:sldId id="754" r:id="rId47"/>
    <p:sldId id="757" r:id="rId48"/>
    <p:sldId id="758" r:id="rId49"/>
    <p:sldId id="763" r:id="rId50"/>
    <p:sldId id="759" r:id="rId51"/>
    <p:sldId id="760" r:id="rId52"/>
    <p:sldId id="761" r:id="rId53"/>
    <p:sldId id="762" r:id="rId54"/>
    <p:sldId id="764" r:id="rId55"/>
    <p:sldId id="738" r:id="rId56"/>
  </p:sldIdLst>
  <p:sldSz cx="12192000" cy="6858000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68D2"/>
    <a:srgbClr val="6B7B8F"/>
    <a:srgbClr val="AC9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95" autoAdjust="0"/>
  </p:normalViewPr>
  <p:slideViewPr>
    <p:cSldViewPr snapToGrid="0">
      <p:cViewPr varScale="1">
        <p:scale>
          <a:sx n="111" d="100"/>
          <a:sy n="111" d="100"/>
        </p:scale>
        <p:origin x="594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9"/>
            <a:ext cx="4308818" cy="341855"/>
          </a:xfrm>
          <a:prstGeom prst="rect">
            <a:avLst/>
          </a:prstGeom>
        </p:spPr>
        <p:txBody>
          <a:bodyPr vert="horz" lIns="91512" tIns="45755" rIns="91512" bIns="4575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794" y="9"/>
            <a:ext cx="4308818" cy="341855"/>
          </a:xfrm>
          <a:prstGeom prst="rect">
            <a:avLst/>
          </a:prstGeom>
        </p:spPr>
        <p:txBody>
          <a:bodyPr vert="horz" lIns="91512" tIns="45755" rIns="91512" bIns="45755" rtlCol="0"/>
          <a:lstStyle>
            <a:lvl1pPr algn="r">
              <a:defRPr sz="1200"/>
            </a:lvl1pPr>
          </a:lstStyle>
          <a:p>
            <a:fld id="{256277C2-9C2C-4847-8C7B-6909C97CF5D0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7" y="6466936"/>
            <a:ext cx="4308818" cy="341855"/>
          </a:xfrm>
          <a:prstGeom prst="rect">
            <a:avLst/>
          </a:prstGeom>
        </p:spPr>
        <p:txBody>
          <a:bodyPr vert="horz" lIns="91512" tIns="45755" rIns="91512" bIns="4575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794" y="6466936"/>
            <a:ext cx="4308818" cy="341855"/>
          </a:xfrm>
          <a:prstGeom prst="rect">
            <a:avLst/>
          </a:prstGeom>
        </p:spPr>
        <p:txBody>
          <a:bodyPr vert="horz" lIns="91512" tIns="45755" rIns="91512" bIns="45755" rtlCol="0" anchor="b"/>
          <a:lstStyle>
            <a:lvl1pPr algn="r">
              <a:defRPr sz="1200"/>
            </a:lvl1pPr>
          </a:lstStyle>
          <a:p>
            <a:fld id="{2980665C-8B97-46ED-9AEB-00C0F33C8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60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41.95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670206D2-9F6B-4786-A9E4-8DE29FB2B390}" emma:medium="tactile" emma:mode="ink">
          <msink:context xmlns:msink="http://schemas.microsoft.com/ink/2010/main" type="inkDrawing" rotatedBoundingBox="9696,6337 19048,6237 19050,6444 9698,6544" semanticType="strikethrough" shapeName="Other"/>
        </emma:interpretation>
      </emma:emma>
    </inkml:annotationXML>
    <inkml:trace contextRef="#ctx0" brushRef="#br0">0 164 0,'46'0'125,"-23"0"-78,0 0-47,23 0 16,-23 0-16,0 0 15,1 0 1,-1 0-16,0 0 16,23 0-1,0 0 1,-23 0-1,46 0 1,-45 0 0,-1 0-16,0 0 15,0 0 1,0 0 0,0 0-1,0 0 1,0 0-1,0 0-15,23 0 16,-22 0-16,-1 0 16,0 0-16,23 0 15,-23 0-15,0 0 16,0 0-16,0 0 16,23 0-16,-22 0 15,22 0 1,-23 0-16,46 0 15,0 0-15,1 0 16,-24 0-16,0 0 16,0 0-16,-23 0 15,23 0-15,1 0 16,-24 0-16,23 0 16,0 0-1,0 0 1,-23 0-1,24 0-15,-24 0 16,0 0-16,46 0 16,-23 0-16,23 0 15,-22 0-15,45 0 16,-23 0-16,1 0 16,-1 0-16,23 0 15,-23 0-15,1 0 16,-24 0-16,-23 0 15,23 0-15,-23 0 16,0 0 62,24 0-62,-1 0-1,46 23-15,-23-23 16,1 0-16,22 0 16,-46 0-16,-69 0 140,-46 0-124,23 0-16,-24 0 16,-22-23-1,46 23-15,0 0 16,-1 0-16,-22-23 15,23 23-15,-46 0 16,69 0 0,-47-23-16,47 23 15,-23 0-15,0-24 16,0 24-16,23 0 16,-1 0-16,-22 0 15,23 0 1,0 0-16,0 0 15,-23 0-15,0 0 16,-24 0-16,-22 0 16,46 0-1,0 0-15,-24 0 16,24 0-16,-46-46 16,46 46-16,-24-23 15,47 23 1,-23 0-16,23 0 15,0 0-15,0 0 16,23-23-16,-23 23 16,-23 0 15,22 0 0,1 0-15,0 0-16,0 0 31,0 0 16,0 0-31,23 46 62,23-46-63,69 0-15,-22 0 16,-24 0-16,0 0 16,23 23-16,24 0 15,-24-23-15,46 0 16,-45 0-16,22 0 15,-46 0-15,0 0 16,1 0-16,-1 0 16,-23 0-16,0 0 15,23 0 1,-23 0 0,0 0-1,0 0-15,24 0 16,-24 0-16,23 0 15,0 0-15,0 0 16,0 0-16,24 0 16,22 0-16,0 0 15,47 0-15,-70 0 16,-23 0-16,1 0 16,-1 0-16,-23 0 15,0 0 48,0 0-32,0 0-15,0 0-1,0 0 1,0 0 15,1-23 0,-1 23-31,23 0 47,0 0-31,0 0-16,0 0 15,1 0-15,-1 0 16,0 0-16,-23 0 16,0 0-16,0 0 15,0 0-15,0 0 16,0 0 0,24 0 46,-24 0-46,23 0-16,23 0 15,0 0-15,24 0 16,-47 0-16,23 0 16,24 0-16,-47 0 15,-23 0-15,23 0 16,0 0-1,-23 0-15,24 0 16,-24 0 0,0 0-1,0 0-15,23 0 16,-23 0-16,0 0 16,23 0-16,1 0 15,-1 0-15,23 0 16,0 0-16,24 0 15,22 0-15,-46 0 16,24 0-16,-1 0 16,0 0-16,1 0 15,-47 0-15,23 0 16,-23 0-16,1 0 16,-1 0-1,0 0-15,0 0 16,0 0-1,1 0-15,-1 0 16,0 0-16,23 0 16,-23 0-1,1 0-15,22 0 0,0 0 16,-23 0 0,24 0-16,-24 0 15,0 0-15,0 0 16,0 0-16,0 0 15,-22 0-15,22 0 16,-23 0-16,23 0 16,-23 0-16,23 0 15,0 0-15,-22 0 16,22-23-16,-23 23 16,23 0-16,0 0 15,0 0-15,24 0 16,22 0-16,0 0 15,-22 0-15,45 0 16,-23 0-16,47 0 16,-24 0-16,47 0 15,-70 0-15,70 0 16,-70 0-16,24 0 16,-47 0-16,24 0 15,-47 0-15,23 0 16,-23 0-1,-23 0-15,23 0 16,-22 0 0,-1 0-16,23 0 15,-23 0-15,23 0 16,-23 0-16,0 0 16,23 0-16,-22 0 15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41.95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0 164 0,'46'0'125,"-23"0"-78,0 0-47,23 0 16,-23 0-16,0 0 15,1 0 1,-1 0-16,0 0 16,23 0-1,0 0 1,-23 0-1,46 0 1,-45 0 0,-1 0-16,0 0 15,0 0 1,0 0 0,0 0-1,0 0 1,0 0-1,0 0-15,23 0 16,-22 0-16,-1 0 16,0 0-16,23 0 15,-23 0-15,0 0 16,0 0-16,0 0 16,23 0-16,-22 0 15,22 0 1,-23 0-16,46 0 15,0 0-15,1 0 16,-24 0-16,0 0 16,0 0-16,-23 0 15,23 0-15,1 0 16,-24 0-16,23 0 16,0 0-1,0 0 1,-23 0-1,24 0-15,-24 0 16,0 0-16,46 0 16,-23 0-16,23 0 15,-22 0-15,45 0 16,-23 0-16,1 0 16,-1 0-16,23 0 15,-23 0-15,1 0 16,-24 0-16,-23 0 15,23 0-15,-23 0 16,0 0 62,24 0-62,-1 0-1,46 23-15,-23-23 16,1 0-16,22 0 16,-46 0-16,-69 0 140,-46 0-124,23 0-16,-24 0 16,-22-23-1,46 23-15,0 0 16,-1 0-16,-22-23 15,23 23-15,-46 0 16,69 0 0,-47-23-16,47 23 15,-23 0-15,0-24 16,0 24-16,23 0 16,-1 0-16,-22 0 15,23 0 1,0 0-16,0 0 15,-23 0-15,0 0 16,-24 0-16,-22 0 16,46 0-1,0 0-15,-24 0 16,24 0-16,-46-46 16,46 46-16,-24-23 15,47 23 1,-23 0-16,23 0 15,0 0-15,0 0 16,23-23-16,-23 23 16,-23 0 15,22 0 0,1 0-15,0 0-16,0 0 31,0 0 16,0 0-31,23 46 62,23-46-63,69 0-15,-22 0 16,-24 0-16,0 0 16,23 23-16,24 0 15,-24-23-15,46 0 16,-45 0-16,22 0 15,-46 0-15,0 0 16,1 0-16,-1 0 16,-23 0-16,0 0 15,23 0 1,-23 0 0,0 0-1,0 0-15,24 0 16,-24 0-16,23 0 15,0 0-15,0 0 16,0 0-16,24 0 16,22 0-16,0 0 15,47 0-15,-70 0 16,-23 0-16,1 0 16,-1 0-16,-23 0 15,0 0 48,0 0-32,0 0-15,0 0-1,0 0 1,0 0 15,1-23 0,-1 23-31,23 0 47,0 0-31,0 0-16,0 0 15,1 0-15,-1 0 16,0 0-16,-23 0 16,0 0-16,0 0 15,0 0-15,0 0 16,0 0 0,24 0 46,-24 0-46,23 0-16,23 0 15,0 0-15,24 0 16,-47 0-16,23 0 16,24 0-16,-47 0 15,-23 0-15,23 0 16,0 0-1,-23 0-15,24 0 16,-24 0 0,0 0-1,0 0-15,23 0 16,-23 0-16,0 0 16,23 0-16,1 0 15,-1 0-15,23 0 16,0 0-16,24 0 15,22 0-15,-46 0 16,24 0-16,-1 0 16,0 0-16,1 0 15,-47 0-15,23 0 16,-23 0-16,1 0 16,-1 0-1,0 0-15,0 0 16,0 0-1,1 0-15,-1 0 16,0 0-16,23 0 16,-23 0-1,1 0-15,22 0 0,0 0 16,-23 0 0,24 0-16,-24 0 15,0 0-15,0 0 16,0 0-16,0 0 15,-22 0-15,22 0 16,-23 0-16,23 0 16,-23 0-16,23 0 15,0 0-15,-22 0 16,22-23-16,-23 23 16,23 0-16,0 0 15,0 0-15,24 0 16,22 0-16,0 0 15,-22 0-15,45 0 16,-23 0-16,47 0 16,-24 0-16,47 0 15,-70 0-15,70 0 16,-70 0-16,24 0 16,-47 0-16,24 0 15,-47 0-15,23 0 16,-23 0-1,-23 0-15,23 0 16,-22 0 0,-1 0-16,23 0 15,-23 0-15,23 0 16,-23 0-16,0 0 16,23 0-16,-22 0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37.91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-92-92 0,'23'0'141,"46"0"-126,-22 0 1,-1 0-16,-23 0 16,0 0-16,0 0 15,23 0-15,-23 0 16,0 0-16,24 0 15,-24 0 1,23 0-16,-23 0 16,0 23-16,23-23 15,0 0-15,-22 0 16,-1 0-16,23 0 16,-23 0-16,0 0 15,0 0-15,23 0 16,-23 0-1,0 0 1,24 23 0,-24-23-1</inkml:trace>
  <inkml:trace contextRef="#ctx0" brushRef="#br0" timeOffset="-1645.7715">0 46 0,'47'0'156,"-1"0"-156,-23 0 15,0 0 1,0 0-16,0 0 16,23 0-16,1 0 15,-1 0-15,0 0 16,0 0-16,46 0 16,-68 0-1,22 0-15,0-23 16,-46 0-16,23 23 15,0 0 1,0 0 0,23 0 15,-23 0-15,1 0-1,-1 0 1</inkml:trace>
  <inkml:trace contextRef="#ctx0" brushRef="#br0" timeOffset="237705.4444">-69 716 0,'23'0'46,"0"0"-30,24 0 15,-24 0 1,0 0-17,0 0-15,0 0 16,0 0-16,23 0 15,0 0 17,1 0-32,-1 0 15,0 46-15,0-46 16,0 0-16,0 0 16,-22 0-16,22 0 15,-23 0-15,23 46 16,-23-46-1,0 0 17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6.40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0 0,'23'0'16,"0"0"-16,0 0 16,0 0-16,24 0 15,-1 0 1,0 0 0,0 0-16,0 0 15,1 0 1,-1 0-1,0 0-15,0 0 16,0 0-16,0 0 16,24 0-16,45 0 15,70 0-15,-47 0 16,1 0-16,46 0 16,-1 0-16,1 0 15,0 0-15,-23 0 16,22 0-16,-22 23 15,-47-23-15,1 0 16,-47 0-16,-23 0 16,-23 0-16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7.72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0 0,'23'0'31,"0"0"-31,0 0 16,0 0-16,23 0 15,-23 0-15,24 0 16,-1 0-16,0 0 16,23 23-16,-23-23 15,1 0-15,-1 23 16,0 0-1,23 0-15,-23-23 16,1 0-16,22 0 16,-23 24-16,23-24 15,1 0-15,-1 0 16,23 46-16,-22-46 16,-1 23-16,0-23 15,23 0-15,-22 23 16,-1-23-16,23 0 15,47 0-15,23 0 16,-47 0-16,47 0 16,-24 0-16,1 0 15,-24 0-15,-22 0 16,68 0-16,-92 23 16,70-23-16,-93 0 15,47 46-15,-24-46 16,-23 0-16,-23 0 15,46 0-15,-22 0 16,-1 0 0,0 0-16,23 0 15,-46 0-15,47 0 16,-24 0-16,46 0 16,-46 0-1,0 0-15,1 0 16,45 46-16,23-46 15,-68 0-15,45 0 16,-46 0-16,-23 0 16,23 23-16,-22-23 15,22 0-15,-23 0 16,0 0-16,23 0 16,23 0-1,-46 0-15,24 0 16,22 0-16,-23 0 15,46 0-15,1 0 16,-1 0-16,1 0 16,22 0-16,-23 0 15,-22 0-15,22 0 16,-69 0-16,23 0 16,0 0-16,1 0 15,-24 0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38.56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24 0,'24'0'94,"0"0"-79,0 0-15,24 0 16,-24 0-16,24 0 16,-24 0-16,23 0 15,1 0-15,0 0 16,0 0-16,48 0 15,-48 0-15,24 0 16,-24 0-16,0 0 16,0 0-16,0 0 15,0 0-15,-1 0 16,1 0 0,0 24-1,-24 0 1,0-24 31,0 0-32,0 0-15,0 0 32,0 24 30,-24 24-15,0-24-31,-24-24-16,0 24 15,0-24-15,-48 0 16,0 24-16,25-24 15,-25 0-15,24 0 16,0 0 0,24 0-1,0 0 32,72 0 141,24 0-173,-24 0-15,0 0 16,-1 0 0,-23 0-1,0 0-15,0 0 16,0 0-16,24 0 15,0 0-15,0 0 16,0 0-16,24 0 16,0 0-16,-24 0 15,0 0-15,0 0 16,23 0-16,-47 0 16,0 0-16,0 0 15,0 0 1,0 0 46,0 0-46,0 0 15,0 0-15,0 0-16,24 0 15,0 0 1,0 0-16,24 0 16,-24 0-16,0 0 15,0 0-15,47 0 16,-71 0-16,48 0 16,-48 0-16,0 0 15,24 0 1,-24 0-1,0 0 1,0 0 0,0 0-1,0 0-15,0 0 16,0 0-16,24 0 16,0 0 30,-24 0-14,0 0-32,23 0 15,-23 0-15,24 0 16,-24 0-16,24 0 16,-24 0-16,0 0 15,24 0-15,-24 0 16,24 0-1,-24 0 1,48 0-16,-24 0 16,-24 0-1,0 0-15,24 0 16,0 0-16,47 0 16,49 0-16,-24 0 15,-24 0-15,0 0 16,0 0-16,47 0 15,-71 0-15,-24 0 16,-24 0-16,24 0 16,-24 0-1,0 0 32,0-24-31,0 0-1,24 24-15,0-24 16,0 0 0,24 24-1,-25-24-15,-23 24 16,0 0 0,0 0-16,24 0 15,0-24 1,-24 24-1,0 0-15,0 0 16,0 0-16,24 0 16,-24 0-16,24 0 15,-24 0 1,0 0 0,0 0 15,0 0 0,0 0 0,0 0-31,0 0 16,23 0 0,1 0-1,0 0-15,48 0 16,-24 0-16,-24 0 15,24 0-15,0 24 16,-72 0-16,24-24 16,0 0-1,24 0 1,-24 0 0,24 0-1,-1 0-15,49 0 16,-48 0-16,24 0 15,-24 0-15,48 0 16,-48 0-16,0 0 16,-24 0-16,0 0 15,0 0 1,0 0-16,23 0 31,-23 0 16,0 0-31,0 0-16,0 0 15,0 0 1,0 0-16,0 0 16,72 0-16,-24 0 15,-24 0 1,0 0-16,-24 0 15,0 0-15,24 0 16,-24 0-16,0 0 16,0 0-16,23 0 15,-23 0 1,0 0-16,0 0 16,0 0-1,0 0 1,48 0-16,-48 0 15,0 0 1,0 0 0,0 0-16,0 0 31,0 0 0,0 0-15,24 0 15,-24 0 0,0 0-15,0 0 0,0 0 93,0 0 78,-24 24-187,24-24 16,0 24 31,0-24-31,-1 0 15,1 24 31,0-24 95,0 0-126,24 0 47,-24 0-62,0 0-1,-48 0 157,24-24-156,-24 24 31,0-24 15,48-24-15,24 24-47,48-24 16,-48 48-1,-24 0 1,0 0-1,-24-24-15,-24 24 235,0 0-204,0 0 0,-24 0 1,24 0-1,0 24-16,0-24 1,0 0 0,0 24 15,0-24-31,24 24 47,-24-24 0,24 24 0,0 0 15,0 0-31,-24-24-15,0 0 0,0 0-1,1 0-15,-1 48 16,0-48-1,-24 0 17,24 0-1,0 0-15,0 0-1,0 0-15,0 0 16,-24 0-16,24 0 15,0 0-15,-24 0 16,0 0 0,0 0-16,24 0 15,-48 0 1,24 0 0,25 0-16,-1 0 15,0 0-15,0 0 16,0 0-1,-24 0-15,24 0 16,0 0-16,-24 0 31,24 0-15,0 0 0,0 0 15,0 0-16,0 0-15,-24 0 16,24 0-16,-24 0 16,0 0-16,0 0 15,-47 0-15,47 0 16,24 0-16,-24 0 16,24 0-16,-24 0 15,24 0 1,0 0-1,0 0-15,0 0 16,0 0-16,0 0 16,0 0 15,0 0-15,-48 0-1,48 0 1,0 0-16,0 0 15,0 0-15,-23 0 16,-1 0-16,24 0 16,0 0-16,-24 0 15,0 0-15,24 0 16,-24 0-16,0 0 16,24 0-16,0 0 15,0 0-15,0 0 16,-24 0-1,0 0 1,0 0 0,0 0-1,-47 0 1,47 0-16,-24 0 16,-24 0-16,48 0 15,0 0-15,0 0 16,24 0-16,0 0 15,0-24 48,-24 24-47,24 0-16,0 0 15,0 0-15,-47 0 16,23 0-16,24 0 15,0 0-15,-24 0 16,0 0-16,0 0 16,24 0-16,0 0 15,48 0 235,0 0-234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2.03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0 0,'48'0'16,"-24"24"-16,0-24 15,24 0-15,-24 24 16,0-24 0,-1 0-16,1 0 15,0 0-15,0 0 78,0 0-62,24 0-16,-24 0 16,0 0-16,48 0 15,-24 0-15,0 0 16,-24 0-16,0 0 15,0 0-15,24 0 16,-24 0 0,48 0-16,-48 0 15,23 24-15,25-24 16,-24 0-16,24 0 16,-24 0-1,-24 0-15,0 0 16,0 0-16,0 24 15,0-24 1,24 0 0,-24 0-1,0 0 1,48 0-16,-24 0 16,-1 0-16,1 0 15,48 0-15,-72 0 16,0 0-16,24 0 15,0 0 1,0 0-16,0 0 16,-24 0-1,48 0-15,-24 0 16,0 0 0,0 0 15,-1 0-16,-23 0-15,24 0 16,24 0-16,-24 0 16,0 0-1,0 0-15,0 0 16,-24 0 0,0 0-16,0 0 15,24 0-15,24 0 16,-24 0-16,23 0 15,-47 0-15,24 0 16,0 0 0,0 0-16,24 0 15,-24 0-15,0 0 16,0 0 0,0 0-16,0 0 15,24 0-15,-1 0 16,1 0-16,-24 0 15,24 0-15,-24 0 16,0 0-16,-24 0 16,48 0-16,-48 48 15,0-48 1,0 0 0,0 0-1,0 0 16,0 0-15,0 0-16,23 0 16,-23 0-1,24 0 1,-24 0-16,0 0 16,24 0-16,24 0 15,-24 0-15,0 0 16,0 0-1,24 0-15,24 0 16,-48 0-16,-1 0 16,25 0-16,-48 0 15,48 0-15,-48 0 16,0 0-16,0 0 16,48 0-16,-24 0 15,0 0 1,-24 0-16,0 0 15,0 0 1,0 0 15,24 0-15,-24 0-16,23 0 16,-23 0-16,24 0 15,-24 0-15,24 0 16,-24 0-16,0 0 15,24 0 1,0 0 0,0 0-16,0 0 15,0 0-15,0 0 16,-24 0 0,24 0-16,-24 0 15,24 0-15,-25 0 16,25 0-16,-24 0 15,24 0-15,-24 0 16,0 0-16,24 0 16,-72 0 124,-48 48-124,48-48-16,-24 24 16,0-24-16,1 24 15,-25-24-15,-24 0 16,0 0-16,24 0 15,24 0-15,-24 0 16,24 0 0,0 0-16,-23 0 15,-1 0-15,24 0 16,-24 0-16,24 0 16,0 0-16,0 0 15,0 0-15,24 0 16,-24 0-16,24 0 15,-24 0 17,0 0-17,-23 0 1,-1 0-16,0 0 16,-48 0-16,24 0 15,24 0-15,-24 0 16,48 0-16,24 0 15,-23 0-15,23 0 16,0 0 0,0 0-1,-24 0 1,0 0 0,24 0-1,-24 0-15,24 0 16,-24 0-1,-24 0-15,0 0 16,0 0-16,24 0 16,-23 0-16,-1 0 15,24 0-15,0 0 16,0 0-16,24 0 16,0 0-16,0 0 15,0 0-15,0 0 16,0 0-16,-48 0 15,0 0-15,0 0 16,25 0-16,23 0 16,0 0-16,-24 0 15,0 0-15,24 0 16,0 0 0,0 0-1,0 0-15,0 0 16,0 0-16,0 0 15,-24-24-15,24 0 16,-24 24-16,0 0 16,0-24-16,0 0 15,1 24 1,47-24 15,-24 24-31,0-24 31,0 24-15,0 0-16,24-24 31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6.47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0 195 0,'24'0'0,"23"0"110,1 0-95,-24 0-15,0 0 16,24 0-16,-24 0 15,0 0 1,24 0 0,-48-24-1,24 24 17,24 0-17,-24 0 16,0 0 16,0 0-31,24 0 0,-24 0-16,24 0 15,-24-24-15,0 24 16,0 0 78,-1 0-94,1 0 15,24 0 1,0 0-1,-24 0 1,0 0 0,0 0-1,0 0 110,0 0-78,0 0-31,0 0-1,24 0 1,72 0 0,-48 0-16,0 0 15,23 0-15,1 0 16,0 0 0,-24 0-16,-24 0 15,-24 0-15,0 0 16,0 0 62,0 0-47,24 0-15,0 0-1,-24 0 1,0 0-16,-1 0 16,25-24-16,-24 24 15,0 0-15,24 0 16,0 0-16,-24 0 16,24 0-16,0 0 15,0 0-15,0 0 16,0 0-1,-24 0-15,0 0 16,0 0-16,0 0 16,0 0-1,24 0-15,-25 0 16,25 0-16,-24 0 16,24 0-16,-24 0 15,0 0-15,24 0 16,0 0-1,-24 0 1,0 0-16,0 0 16,0 0-1,0 0-15,0 0 16,0 0-16,24 0 16,0 0-1,0 0-15,-1 0 16,1 0-16,0 0 15,0 0-15,0 0 16,-24 0-16,24 0 16,-24 0-16,0 0 15,0 0-15,24 0 32,-24 0-17,0 0 16,0 0-31,0 0 16,0 0-16,0 0 16,24 0-16,-24 0 15,23 0-15,1 0 16,-24 0-16,0 0 16,24 0-1,0 0-15,-24 0 16,0 0-1,0-24-15,24 24 16,-24 0-16,0 0 16,0 0-1,24 0-15,-48-24 16,24 24-16,24 0 16,-24-24 15,0 24 0,0 0-31,0 0 16,-1 0-16,1-24 31,0 24 31,24 0 48,-24 0-79,0-24-15,0 24 15,0 0-31,0 0 16,24 0-16,-24 0 15,24 0-15,-24 0 16,0 0 140,-24 24-93,0 0-17,0 0 1,0 0-31,0 0 0,-24-24-1,24 24 1,-48-24-1,24 24-15,0 0 16,0 0 0,0-24-1,0 0 1,0 24-16,0-24 16,-24 24-1,0-24 16,24 24-15,0-24 15,1 0-15,-1 0 0,0 0-1,-24 0 1,0 0-1,24 0-15,0 0 16,0 0 0,0 0-16,0 0 47,-24 0-16,24 0-16,-48 0 1,48 0-16,0 0 16,-24-24-16,0 24 15,0 0-15,1 0 32,23 0-17,0 0 1,0 0-16,0 0 15,0 0-15,-24 0 16,24 0 15,-48 0-31,24 0 16,0 0 0,0 0-16,0 0 15,-24 0-15,24 0 16,24 0-16,1 0 15,-1 0 1,-24 0 47,-24 0-63,24 0 15,0 0-15,-48 0 16,48 0-16,24 0 15,0 0-15,-24 0 16,24 0 62,-24-24-62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7.63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934 0 0,'-24'24'63,"0"-24"-63,0 0 47,0 0-47,-24 0 31,-23 0-31,47 0 16,-24 0-16,0 0 15,24 0-15,0 0 16,-24 0-1,0 0-15,0 0 16,0 0-16,-24 0 16,24 0-16,0 0 15,0 0-15,1 0 16,23 0-16,0 0 16,-24 0 30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51.95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72 0,'24'-24'31,"0"0"-16,0 24 48,0 0-47,0 0-1,0 0-15,0 0 16,24 0-1,-24 0 17,-1 0-17,1 0 1,0 0 0,0 0-1,24 0-15,-24 0 16,0 0-1,0 24 1,0-24 0,24 0 15,-24 0-15,0 0-1,24 0-15,-24 0 16,24 0-16,-24 0 15,0 0-15,0 0 16,0 0-16,24 0 16,-24 0 15,0 0-15,-1 0-1,25 24-15,-24-24 16,0 0-1,24 0 1,0 24 0,-24-24-1,0 0-15,0 0 16,0 0-16,24 0 16,-24 0-16,24 0 15,0 0-15,-24 0 16,0 0-1,0 24 32,0-24-31,24 0 0,-1 0-16,25 0 15,0 0-15,0 0 16,-24 0-16,0 0 15,0 0 1,0 0-16,-24 0 31,0 0-15,0 0 0,0 0-16,0 0 15,24 0-15,-1 0 16,-23 0-16,24 0 15,-24 0 1,0 0-16,0 0 16,24 0-1,-72 0 142,-24 0-142,0 0-15,0 0 16,1 0-16,23 0 15,0 0 1,0 0-16,-48 0 16,24 0-16,-24 0 15,0 0-15,0-24 16,24 24-16,-24 0 16,48 0-16,-24 0 15,24 0 1,1 0-16,-25 0 31,0-24-15,24 24-16,0 0 15,0 0 1,0 0 0,0 0-16,-24-24 15,24 24-15,0 0 16,0-24-16,0 24 15,-24 0 1,24 0 0,0 0-1,0 0-15,-24 0 16,-24 0-16,1 0 16,23 0-16,0 0 15,24 0 1,0 0 31,24-24 31,72 24-31,-24 0-47,0 0 15,-24 0-15,23 0 16,-23 0-16,24 0 16,-24 0-16,0 0 15,24 0 1,0 0-16,24 0 15,-24 0-15,-24 0 16,24 0-16,-24 0 16,0 0-16,24 0 31,0 0-15,-24 0-16,-1 0 15,1 0 1,0 0-1,0 0-15,24 0 16,-24 0-16,0 0 16,24 0-16,0 0 15,0 0 1,24 0-16,-24 0 16,-24 0-16,0 0 15,0 0-15,24 0 31,-24 0 63,0 0-78,0 0-16,23 0 15,-23 0-15,24 0 16,-24 0-16,24 0 16,-24 0-16,0 0 15,0 0-15,0 0 16,24 0 15,-24 0 63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1:37.91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FA95F909-85E8-432C-9A15-169A8CACA4E8}" emma:medium="tactile" emma:mode="ink">
          <msink:context xmlns:msink="http://schemas.microsoft.com/ink/2010/main" type="writingRegion" rotatedBoundingBox="9536,6274 10460,6285 10449,7182 9524,7170"/>
        </emma:interpretation>
      </emma:emma>
    </inkml:annotationXML>
    <inkml:traceGroup>
      <inkml:annotationXML>
        <emma:emma xmlns:emma="http://www.w3.org/2003/04/emma" version="1.0">
          <emma:interpretation id="{9E371F45-976E-4FCF-A551-38A67161D7F8}" emma:medium="tactile" emma:mode="ink">
            <msink:context xmlns:msink="http://schemas.microsoft.com/ink/2010/main" type="paragraph" rotatedBoundingBox="9545,6201 10461,6311 10356,7189 9440,70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9C391A5-D5D5-417E-B2C0-05BCECF52F14}" emma:medium="tactile" emma:mode="ink">
              <msink:context xmlns:msink="http://schemas.microsoft.com/ink/2010/main" type="inkBullet" rotatedBoundingBox="9536,6274 10460,6285 10458,6428 9534,6416"/>
            </emma:interpretation>
            <emma:one-of disjunction-type="recognition" id="oneOf0">
              <emma:interpretation id="interp0" emma:lang="" emma:confidence="0">
                <emma:literal>→</emma:literal>
              </emma:interpretation>
            </emma:one-of>
          </emma:emma>
        </inkml:annotationXML>
        <inkml:trace contextRef="#ctx0" brushRef="#br0">-92-92 0,'23'0'141,"46"0"-126,-22 0 1,-1 0-16,-23 0 16,0 0-16,0 0 15,23 0-15,-23 0 16,0 0-16,24 0 15,-24 0 1,23 0-16,-23 0 16,0 23-16,23-23 15,0 0-15,-22 0 16,-1 0-16,23 0 16,-23 0-16,0 0 15,0 0-15,23 0 16,-23 0-1,0 0 1,24 23 0,-24-23-1</inkml:trace>
        <inkml:trace contextRef="#ctx0" brushRef="#br0" timeOffset="-1645.7715">0 46 0,'47'0'156,"-1"0"-156,-23 0 15,0 0 1,0 0-16,0 0 16,23 0-16,1 0 15,-1 0-15,0 0 16,0 0-16,46 0 16,-68 0-1,22 0-15,0-23 16,-46 0-16,23 23 15,0 0 1,0 0 0,23 0 15,-23 0-15,1 0-1,-1 0 1</inkml:trace>
      </inkml:traceGroup>
      <inkml:traceGroup>
        <inkml:annotationXML>
          <emma:emma xmlns:emma="http://www.w3.org/2003/04/emma" version="1.0">
            <emma:interpretation id="{DFBFABC7-4250-48B1-A0DF-4CED5147EE26}" emma:medium="tactile" emma:mode="ink">
              <msink:context xmlns:msink="http://schemas.microsoft.com/ink/2010/main" type="line" rotatedBoundingBox="9564,7041 10326,7132 10320,7185 9558,7094"/>
            </emma:interpretation>
          </emma:emma>
        </inkml:annotationXML>
        <inkml:traceGroup>
          <inkml:annotationXML>
            <emma:emma xmlns:emma="http://www.w3.org/2003/04/emma" version="1.0">
              <emma:interpretation id="{5C838FDF-2FAB-4CF9-8256-AA7DB9D2674A}" emma:medium="tactile" emma:mode="ink">
                <msink:context xmlns:msink="http://schemas.microsoft.com/ink/2010/main" type="inkWord" rotatedBoundingBox="9564,7041 10326,7132 10320,7185 9558,7094"/>
              </emma:interpretation>
              <emma:one-of disjunction-type="recognition" id="oneOf1">
                <emma:interpretation id="interp1" emma:lang="" emma:confidence="0">
                  <emma:literal>-</emma:literal>
                </emma:interpretation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г</emma:literal>
                </emma:interpretation>
                <emma:interpretation id="interp4" emma:lang="" emma:confidence="0">
                  <emma:literal>и</emma:literal>
                </emma:interpretation>
                <emma:interpretation id="interp5" emma:lang="" emma:confidence="0">
                  <emma:literal>мы</emma:literal>
                </emma:interpretation>
              </emma:one-of>
            </emma:emma>
          </inkml:annotationXML>
          <inkml:trace contextRef="#ctx0" brushRef="#br0" timeOffset="237705.4444">-69 716 0,'23'0'46,"0"0"-30,24 0 15,-24 0 1,0 0-17,0 0-15,0 0 16,0 0-16,23 0 15,0 0 17,1 0-32,-1 0 15,0 46-15,0-46 16,0 0-16,0 0 16,-22 0-16,22 0 15,-23 0-15,23 46 16,-23-46-1,0 0 17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6.40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FE6C66D-A71E-472D-A2FD-5202F7C8A5C6}" emma:medium="tactile" emma:mode="ink">
          <msink:context xmlns:msink="http://schemas.microsoft.com/ink/2010/main" type="inkDrawing" rotatedBoundingBox="9790,7233 12653,7253 12652,7275 9789,7255" shapeName="Other"/>
        </emma:interpretation>
      </emma:emma>
    </inkml:annotationXML>
    <inkml:trace contextRef="#ctx0" brushRef="#br0">0 0 0,'23'0'16,"0"0"-16,0 0 16,0 0-16,24 0 15,-1 0 1,0 0 0,0 0-16,0 0 15,1 0 1,-1 0-1,0 0-15,0 0 16,0 0-16,0 0 16,24 0-16,45 0 15,70 0-15,-47 0 16,1 0-16,46 0 16,-1 0-16,1 0 15,0 0-15,-23 0 16,22 0-16,-22 23 15,-47-23-15,1 0 16,-47 0-16,-23 0 16,-23 0-16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7:25:37.72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0E1CCEC-A730-41F3-980B-E4D786978453}" emma:medium="tactile" emma:mode="ink">
          <msink:context xmlns:msink="http://schemas.microsoft.com/ink/2010/main" type="inkDrawing" rotatedBoundingBox="9745,6979 15563,7338 15555,7472 9736,7112" semanticType="underline" shapeName="Other"/>
        </emma:interpretation>
      </emma:emma>
    </inkml:annotationXML>
    <inkml:trace contextRef="#ctx0" brushRef="#br0">0 0 0,'23'0'31,"0"0"-31,0 0 16,0 0-16,23 0 15,-23 0-15,24 0 16,-1 0-16,0 0 16,23 23-16,-23-23 15,1 0-15,-1 23 16,0 0-1,23 0-15,-23-23 16,1 0-16,22 0 16,-23 24-16,23-24 15,1 0-15,-1 0 16,23 46-16,-22-46 16,-1 23-16,0-23 15,23 0-15,-22 23 16,-1-23-16,23 0 15,47 0-15,23 0 16,-47 0-16,47 0 16,-24 0-16,1 0 15,-24 0-15,-22 0 16,68 0-16,-92 23 16,70-23-16,-93 0 15,47 46-15,-24-46 16,-23 0-16,-23 0 15,46 0-15,-22 0 16,-1 0 0,0 0-16,23 0 15,-46 0-15,47 0 16,-24 0-16,46 0 16,-46 0-1,0 0-15,1 0 16,45 46-16,23-46 15,-68 0-15,45 0 16,-46 0-16,-23 0 16,23 23-16,-22-23 15,22 0-15,-23 0 16,0 0-16,23 0 16,23 0-1,-46 0-15,24 0 16,22 0-16,-23 0 15,46 0-15,1 0 16,-1 0-16,1 0 16,22 0-16,-23 0 15,-22 0-15,22 0 16,-69 0-16,23 0 16,0 0-16,1 0 15,-24 0 1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38.56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24 0,'24'0'94,"0"0"-79,0 0-15,24 0 16,-24 0-16,24 0 16,-24 0-16,23 0 15,1 0-15,0 0 16,0 0-16,48 0 15,-48 0-15,24 0 16,-24 0-16,0 0 16,0 0-16,0 0 15,0 0-15,-1 0 16,1 0 0,0 24-1,-24 0 1,0-24 31,0 0-32,0 0-15,0 0 32,0 24 30,-24 24-15,0-24-31,-24-24-16,0 24 15,0-24-15,-48 0 16,0 24-16,25-24 15,-25 0-15,24 0 16,0 0 0,24 0-1,0 0 32,72 0 141,24 0-173,-24 0-15,0 0 16,-1 0 0,-23 0-1,0 0-15,0 0 16,0 0-16,24 0 15,0 0-15,0 0 16,0 0-16,24 0 16,0 0-16,-24 0 15,0 0-15,0 0 16,23 0-16,-47 0 16,0 0-16,0 0 15,0 0 1,0 0 46,0 0-46,0 0 15,0 0-15,0 0-16,24 0 15,0 0 1,0 0-16,24 0 16,-24 0-16,0 0 15,0 0-15,47 0 16,-71 0-16,48 0 16,-48 0-16,0 0 15,24 0 1,-24 0-1,0 0 1,0 0 0,0 0-1,0 0-15,0 0 16,0 0-16,24 0 16,0 0 30,-24 0-14,0 0-32,23 0 15,-23 0-15,24 0 16,-24 0-16,24 0 16,-24 0-16,0 0 15,24 0-15,-24 0 16,24 0-1,-24 0 1,48 0-16,-24 0 16,-24 0-1,0 0-15,24 0 16,0 0-16,47 0 16,49 0-16,-24 0 15,-24 0-15,0 0 16,0 0-16,47 0 15,-71 0-15,-24 0 16,-24 0-16,24 0 16,-24 0-1,0 0 32,0-24-31,0 0-1,24 24-15,0-24 16,0 0 0,24 24-1,-25-24-15,-23 24 16,0 0 0,0 0-16,24 0 15,0-24 1,-24 24-1,0 0-15,0 0 16,0 0-16,24 0 16,-24 0-16,24 0 15,-24 0 1,0 0 0,0 0 15,0 0 0,0 0 0,0 0-31,0 0 16,23 0 0,1 0-1,0 0-15,48 0 16,-24 0-16,-24 0 15,24 0-15,0 24 16,-72 0-16,24-24 16,0 0-1,24 0 1,-24 0 0,24 0-1,-1 0-15,49 0 16,-48 0-16,24 0 15,-24 0-15,48 0 16,-48 0-16,0 0 16,-24 0-16,0 0 15,0 0 1,0 0-16,23 0 31,-23 0 16,0 0-31,0 0-16,0 0 15,0 0 1,0 0-16,0 0 16,72 0-16,-24 0 15,-24 0 1,0 0-16,-24 0 15,0 0-15,24 0 16,-24 0-16,0 0 16,0 0-16,23 0 15,-23 0 1,0 0-16,0 0 16,0 0-1,0 0 1,48 0-16,-48 0 15,0 0 1,0 0 0,0 0-16,0 0 31,0 0 0,0 0-15,24 0 15,-24 0 0,0 0-15,0 0 0,0 0 93,0 0 78,-24 24-187,24-24 16,0 24 31,0-24-31,-1 0 15,1 24 31,0-24 95,0 0-126,24 0 47,-24 0-62,0 0-1,-48 0 157,24-24-156,-24 24 31,0-24 15,48-24-15,24 24-47,48-24 16,-48 48-1,-24 0 1,0 0-1,-24-24-15,-24 24 235,0 0-204,0 0 0,-24 0 1,24 0-1,0 24-16,0-24 1,0 0 0,0 24 15,0-24-31,24 24 47,-24-24 0,24 24 0,0 0 15,0 0-31,-24-24-15,0 0 0,0 0-1,1 0-15,-1 48 16,0-48-1,-24 0 17,24 0-1,0 0-15,0 0-1,0 0-15,0 0 16,-24 0-16,24 0 15,0 0-15,-24 0 16,0 0 0,0 0-16,24 0 15,-48 0 1,24 0 0,25 0-16,-1 0 15,0 0-15,0 0 16,0 0-1,-24 0-15,24 0 16,0 0-16,-24 0 31,24 0-15,0 0 0,0 0 15,0 0-16,0 0-15,-24 0 16,24 0-16,-24 0 16,0 0-16,0 0 15,-47 0-15,47 0 16,24 0-16,-24 0 16,24 0-16,-24 0 15,24 0 1,0 0-1,0 0-15,0 0 16,0 0-16,0 0 16,0 0 15,0 0-15,-48 0-1,48 0 1,0 0-16,0 0 15,0 0-15,-23 0 16,-1 0-16,24 0 16,0 0-16,-24 0 15,0 0-15,24 0 16,-24 0-16,0 0 16,24 0-16,0 0 15,0 0-15,0 0 16,-24 0-1,0 0 1,0 0 0,0 0-1,-47 0 1,47 0-16,-24 0 16,-24 0-16,48 0 15,0 0-15,0 0 16,24 0-16,0 0 15,0-24 48,-24 24-47,24 0-16,0 0 15,0 0-15,-47 0 16,23 0-16,24 0 15,0 0-15,-24 0 16,0 0-16,0 0 16,24 0-16,0 0 15,48 0 235,0 0-234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2.03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0 0,'48'0'16,"-24"24"-16,0-24 15,24 0-15,-24 24 16,0-24 0,-1 0-16,1 0 15,0 0-15,0 0 78,0 0-62,24 0-16,-24 0 16,0 0-16,48 0 15,-24 0-15,0 0 16,-24 0-16,0 0 15,0 0-15,24 0 16,-24 0 0,48 0-16,-48 0 15,23 24-15,25-24 16,-24 0-16,24 0 16,-24 0-1,-24 0-15,0 0 16,0 0-16,0 24 15,0-24 1,24 0 0,-24 0-1,0 0 1,48 0-16,-24 0 16,-1 0-16,1 0 15,48 0-15,-72 0 16,0 0-16,24 0 15,0 0 1,0 0-16,0 0 16,-24 0-1,48 0-15,-24 0 16,0 0 0,0 0 15,-1 0-16,-23 0-15,24 0 16,24 0-16,-24 0 16,0 0-1,0 0-15,0 0 16,-24 0 0,0 0-16,0 0 15,24 0-15,24 0 16,-24 0-16,23 0 15,-47 0-15,24 0 16,0 0 0,0 0-16,24 0 15,-24 0-15,0 0 16,0 0 0,0 0-16,0 0 15,24 0-15,-1 0 16,1 0-16,-24 0 15,24 0-15,-24 0 16,0 0-16,-24 0 16,48 0-16,-48 48 15,0-48 1,0 0 0,0 0-1,0 0 16,0 0-15,0 0-16,23 0 16,-23 0-1,24 0 1,-24 0-16,0 0 16,24 0-16,24 0 15,-24 0-15,0 0 16,0 0-1,24 0-15,24 0 16,-48 0-16,-1 0 16,25 0-16,-48 0 15,48 0-15,-48 0 16,0 0-16,0 0 16,48 0-16,-24 0 15,0 0 1,-24 0-16,0 0 15,0 0 1,0 0 15,24 0-15,-24 0-16,23 0 16,-23 0-16,24 0 15,-24 0-15,24 0 16,-24 0-16,0 0 15,24 0 1,0 0 0,0 0-16,0 0 15,0 0-15,0 0 16,-24 0 0,24 0-16,-24 0 15,24 0-15,-25 0 16,25 0-16,-24 0 15,24 0-15,-24 0 16,0 0-16,24 0 16,-72 0 124,-48 48-124,48-48-16,-24 24 16,0-24-16,1 24 15,-25-24-15,-24 0 16,0 0-16,24 0 15,24 0-15,-24 0 16,24 0 0,0 0-16,-23 0 15,-1 0-15,24 0 16,-24 0-16,24 0 16,0 0-16,0 0 15,0 0-15,24 0 16,-24 0-16,24 0 15,-24 0 17,0 0-17,-23 0 1,-1 0-16,0 0 16,-48 0-16,24 0 15,24 0-15,-24 0 16,48 0-16,24 0 15,-23 0-15,23 0 16,0 0 0,0 0-1,-24 0 1,0 0 0,24 0-1,-24 0-15,24 0 16,-24 0-1,-24 0-15,0 0 16,0 0-16,24 0 16,-23 0-16,-1 0 15,24 0-15,0 0 16,0 0-16,24 0 16,0 0-16,0 0 15,0 0-15,0 0 16,0 0-16,-48 0 15,0 0-15,0 0 16,25 0-16,23 0 16,0 0-16,-24 0 15,0 0-15,24 0 16,0 0 0,0 0-1,0 0-15,0 0 16,0 0-16,0 0 15,-24-24-15,24 0 16,-24 24-16,0 0 16,0-24-16,0 0 15,1 24 1,47-24 15,-24 24-31,0-24 31,0 24-15,0 0-16,24-24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6.478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0 195 0,'24'0'0,"23"0"110,1 0-95,-24 0-15,0 0 16,24 0-16,-24 0 15,0 0 1,24 0 0,-48-24-1,24 24 17,24 0-17,-24 0 16,0 0 16,0 0-31,24 0 0,-24 0-16,24 0 15,-24-24-15,0 24 16,0 0 78,-1 0-94,1 0 15,24 0 1,0 0-1,-24 0 1,0 0 0,0 0-1,0 0 110,0 0-78,0 0-31,0 0-1,24 0 1,72 0 0,-48 0-16,0 0 15,23 0-15,1 0 16,0 0 0,-24 0-16,-24 0 15,-24 0-15,0 0 16,0 0 62,0 0-47,24 0-15,0 0-1,-24 0 1,0 0-16,-1 0 16,25-24-16,-24 24 15,0 0-15,24 0 16,0 0-16,-24 0 16,24 0-16,0 0 15,0 0-15,0 0 16,0 0-1,-24 0-15,0 0 16,0 0-16,0 0 16,0 0-1,24 0-15,-25 0 16,25 0-16,-24 0 16,24 0-16,-24 0 15,0 0-15,24 0 16,0 0-1,-24 0 1,0 0-16,0 0 16,0 0-1,0 0-15,0 0 16,0 0-16,24 0 16,0 0-1,0 0-15,-1 0 16,1 0-16,0 0 15,0 0-15,0 0 16,-24 0-16,24 0 16,-24 0-16,0 0 15,0 0-15,24 0 32,-24 0-17,0 0 16,0 0-31,0 0 16,0 0-16,0 0 16,24 0-16,-24 0 15,23 0-15,1 0 16,-24 0-16,0 0 16,24 0-1,0 0-15,-24 0 16,0 0-1,0-24-15,24 24 16,-24 0-16,0 0 16,0 0-1,24 0-15,-48-24 16,24 24-16,24 0 16,-24-24 15,0 24 0,0 0-31,0 0 16,-1 0-16,1-24 31,0 24 31,24 0 48,-24 0-79,0-24-15,0 24 15,0 0-31,0 0 16,24 0-16,-24 0 15,24 0-15,-24 0 16,0 0 140,-24 24-93,0 0-17,0 0 1,0 0-31,0 0 0,-24-24-1,24 24 1,-48-24-1,24 24-15,0 0 16,0 0 0,0-24-1,0 0 1,0 24-16,0-24 16,-24 24-1,0-24 16,24 24-15,0-24 15,1 0-15,-1 0 0,0 0-1,-24 0 1,0 0-1,24 0-15,0 0 16,0 0 0,0 0-16,0 0 47,-24 0-16,24 0-16,-48 0 1,48 0-16,0 0 16,-24-24-16,0 24 15,0 0-15,1 0 32,23 0-17,0 0 1,0 0-16,0 0 15,0 0-15,-24 0 16,24 0 15,-48 0-31,24 0 16,0 0 0,0 0-16,0 0 15,-24 0-15,24 0 16,24 0-16,1 0 15,-1 0 1,-24 0 47,-24 0-63,24 0 15,0 0-15,-48 0 16,48 0-16,24 0 15,0 0-15,-24 0 16,24 0 62,-24-24-62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47.63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934 0 0,'-24'24'63,"0"-24"-63,0 0 47,0 0-47,-24 0 31,-23 0-31,47 0 16,-24 0-16,0 0 15,24 0-15,0 0 16,-24 0-1,0 0-15,0 0 16,0 0-16,-24 0 16,24 0-16,0 0 15,0 0-15,1 0 16,23 0-16,0 0 16,-24 0 30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.29412" units="1/cm"/>
          <inkml:channelProperty channel="Y" name="resolution" value="37.63066" units="1/cm"/>
          <inkml:channelProperty channel="T" name="resolution" value="1" units="1/dev"/>
        </inkml:channelProperties>
      </inkml:inkSource>
      <inkml:timestamp xml:id="ts0" timeString="2024-05-14T08:42:51.95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 contextRef="#ctx0" brushRef="#br0">0 72 0,'24'-24'31,"0"0"-16,0 24 48,0 0-47,0 0-1,0 0-15,0 0 16,24 0-1,-24 0 17,-1 0-17,1 0 1,0 0 0,0 0-1,24 0-15,-24 0 16,0 0-1,0 24 1,0-24 0,24 0 15,-24 0-15,0 0-1,24 0-15,-24 0 16,24 0-16,-24 0 15,0 0-15,0 0 16,0 0-16,24 0 16,-24 0 15,0 0-15,-1 0-1,25 24-15,-24-24 16,0 0-1,24 0 1,0 24 0,-24-24-1,0 0-15,0 0 16,0 0-16,24 0 16,-24 0-16,24 0 15,0 0-15,-24 0 16,0 0-1,0 24 32,0-24-31,24 0 0,-1 0-16,25 0 15,0 0-15,0 0 16,-24 0-16,0 0 15,0 0 1,0 0-16,-24 0 31,0 0-15,0 0 0,0 0-16,0 0 15,24 0-15,-1 0 16,-23 0-16,24 0 15,-24 0 1,0 0-16,0 0 16,24 0-1,-72 0 142,-24 0-142,0 0-15,0 0 16,1 0-16,23 0 15,0 0 1,0 0-16,-48 0 16,24 0-16,-24 0 15,0 0-15,0-24 16,24 24-16,-24 0 16,48 0-16,-24 0 15,24 0 1,1 0-16,-25 0 31,0-24-15,24 24-16,0 0 15,0 0 1,0 0 0,0 0-16,-24-24 15,24 24-15,0 0 16,0-24-16,0 24 15,-24 0 1,24 0 0,0 0-1,0 0-15,-24 0 16,-24 0-16,1 0 16,23 0-16,0 0 15,24 0 1,0 0 31,24-24 31,72 24-31,-24 0-47,0 0 15,-24 0-15,23 0 16,-23 0-16,24 0 16,-24 0-16,0 0 15,24 0 1,0 0-16,24 0 15,-24 0-15,-24 0 16,24 0-16,-24 0 16,0 0-16,24 0 31,0 0-15,-24 0-16,-1 0 15,1 0 1,0 0-1,0 0-15,24 0 16,-24 0-16,0 0 16,24 0-16,0 0 15,0 0 1,24 0-16,-24 0 16,-24 0-16,0 0 15,0 0-15,24 0 31,-24 0 63,0 0-78,0 0-16,23 0 15,-23 0-15,24 0 16,-24 0-16,24 0 16,-24 0-16,0 0 15,0 0-15,0 0 16,24 0 15,-24 0 63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7" y="1"/>
            <a:ext cx="4307734" cy="341622"/>
          </a:xfrm>
          <a:prstGeom prst="rect">
            <a:avLst/>
          </a:prstGeom>
        </p:spPr>
        <p:txBody>
          <a:bodyPr vert="horz" lIns="91464" tIns="45731" rIns="91464" bIns="457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908" y="1"/>
            <a:ext cx="4307734" cy="341622"/>
          </a:xfrm>
          <a:prstGeom prst="rect">
            <a:avLst/>
          </a:prstGeom>
        </p:spPr>
        <p:txBody>
          <a:bodyPr vert="horz" lIns="91464" tIns="45731" rIns="91464" bIns="45731" rtlCol="0"/>
          <a:lstStyle>
            <a:lvl1pPr algn="r">
              <a:defRPr sz="1200"/>
            </a:lvl1pPr>
          </a:lstStyle>
          <a:p>
            <a:fld id="{6D2AEFC0-010E-4D63-8ED1-45CDBC807421}" type="datetimeFigureOut">
              <a:rPr lang="ru-RU" smtClean="0"/>
              <a:pPr/>
              <a:t>06.09.2024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4" tIns="45731" rIns="91464" bIns="457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93" y="3276743"/>
            <a:ext cx="7952740" cy="2680961"/>
          </a:xfrm>
          <a:prstGeom prst="rect">
            <a:avLst/>
          </a:prstGeom>
        </p:spPr>
        <p:txBody>
          <a:bodyPr vert="horz" lIns="91464" tIns="45731" rIns="91464" bIns="4573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7" y="6467177"/>
            <a:ext cx="4307734" cy="341621"/>
          </a:xfrm>
          <a:prstGeom prst="rect">
            <a:avLst/>
          </a:prstGeom>
        </p:spPr>
        <p:txBody>
          <a:bodyPr vert="horz" lIns="91464" tIns="45731" rIns="91464" bIns="457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908" y="6467177"/>
            <a:ext cx="4307734" cy="341621"/>
          </a:xfrm>
          <a:prstGeom prst="rect">
            <a:avLst/>
          </a:prstGeom>
        </p:spPr>
        <p:txBody>
          <a:bodyPr vert="horz" lIns="91464" tIns="45731" rIns="91464" bIns="45731" rtlCol="0" anchor="b"/>
          <a:lstStyle>
            <a:lvl1pPr algn="r">
              <a:defRPr sz="1200"/>
            </a:lvl1pPr>
          </a:lstStyle>
          <a:p>
            <a:fld id="{30EDB5DD-F196-44E9-83EF-AFAE366C8A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9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7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1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76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2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3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4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5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6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7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8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49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0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1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2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3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4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5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456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Объект 26"/>
          <p:cNvGraphicFramePr>
            <a:graphicFrameLocks noChangeAspect="1"/>
          </p:cNvGraphicFramePr>
          <p:nvPr userDrawn="1">
            <p:extLst/>
          </p:nvPr>
        </p:nvGraphicFramePr>
        <p:xfrm>
          <a:off x="11277600" y="6052822"/>
          <a:ext cx="905782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457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7600" y="6052822"/>
                        <a:ext cx="905782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348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2" y="0"/>
            <a:ext cx="406498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1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2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3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4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5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6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7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8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39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0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1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2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3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4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345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Номер слайда 5"/>
          <p:cNvSpPr txBox="1">
            <a:spLocks/>
          </p:cNvSpPr>
          <p:nvPr userDrawn="1"/>
        </p:nvSpPr>
        <p:spPr>
          <a:xfrm>
            <a:off x="11376587" y="46039"/>
            <a:ext cx="779431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6039"/>
            <a:ext cx="10784149" cy="57474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23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8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1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74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2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62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96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4AD6-83EC-417C-A3DC-B7CFE92494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06.09.2024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2512B-D0A4-4684-BEF5-3C105475FD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3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minfin.tatarstan.ru/cb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customXml" Target="../ink/ink6.xml"/><Relationship Id="rId18" Type="http://schemas.openxmlformats.org/officeDocument/2006/relationships/image" Target="../media/image15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2.emf"/><Relationship Id="rId17" Type="http://schemas.openxmlformats.org/officeDocument/2006/relationships/customXml" Target="../ink/ink8.xml"/><Relationship Id="rId2" Type="http://schemas.openxmlformats.org/officeDocument/2006/relationships/image" Target="../media/image7.png"/><Relationship Id="rId16" Type="http://schemas.openxmlformats.org/officeDocument/2006/relationships/image" Target="../media/image14.emf"/><Relationship Id="rId20" Type="http://schemas.openxmlformats.org/officeDocument/2006/relationships/image" Target="../media/image16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1.emf"/><Relationship Id="rId19" Type="http://schemas.openxmlformats.org/officeDocument/2006/relationships/customXml" Target="../ink/ink9.xml"/><Relationship Id="rId4" Type="http://schemas.openxmlformats.org/officeDocument/2006/relationships/image" Target="../media/image8.emf"/><Relationship Id="rId9" Type="http://schemas.openxmlformats.org/officeDocument/2006/relationships/customXml" Target="../ink/ink4.xml"/><Relationship Id="rId1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customXml" Target="../ink/ink15.xml"/><Relationship Id="rId18" Type="http://schemas.openxmlformats.org/officeDocument/2006/relationships/image" Target="../media/image15.emf"/><Relationship Id="rId21" Type="http://schemas.openxmlformats.org/officeDocument/2006/relationships/image" Target="../media/image8.png"/><Relationship Id="rId7" Type="http://schemas.openxmlformats.org/officeDocument/2006/relationships/customXml" Target="../ink/ink12.xml"/><Relationship Id="rId12" Type="http://schemas.openxmlformats.org/officeDocument/2006/relationships/image" Target="../media/image12.emf"/><Relationship Id="rId17" Type="http://schemas.openxmlformats.org/officeDocument/2006/relationships/customXml" Target="../ink/ink17.xml"/><Relationship Id="rId2" Type="http://schemas.openxmlformats.org/officeDocument/2006/relationships/customXml" Target="../ink/ink10.xml"/><Relationship Id="rId16" Type="http://schemas.openxmlformats.org/officeDocument/2006/relationships/image" Target="../media/image14.emf"/><Relationship Id="rId20" Type="http://schemas.openxmlformats.org/officeDocument/2006/relationships/image" Target="../media/image16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11" Type="http://schemas.openxmlformats.org/officeDocument/2006/relationships/customXml" Target="../ink/ink14.xml"/><Relationship Id="rId5" Type="http://schemas.openxmlformats.org/officeDocument/2006/relationships/customXml" Target="../ink/ink11.xml"/><Relationship Id="rId15" Type="http://schemas.openxmlformats.org/officeDocument/2006/relationships/customXml" Target="../ink/ink16.xml"/><Relationship Id="rId10" Type="http://schemas.openxmlformats.org/officeDocument/2006/relationships/image" Target="../media/image11.emf"/><Relationship Id="rId19" Type="http://schemas.openxmlformats.org/officeDocument/2006/relationships/customXml" Target="../ink/ink18.xml"/><Relationship Id="rId4" Type="http://schemas.openxmlformats.org/officeDocument/2006/relationships/image" Target="../media/image8.emf"/><Relationship Id="rId9" Type="http://schemas.openxmlformats.org/officeDocument/2006/relationships/customXml" Target="../ink/ink13.xml"/><Relationship Id="rId1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/>
        </p:nvSpPr>
        <p:spPr>
          <a:xfrm>
            <a:off x="585147" y="1372674"/>
            <a:ext cx="11367247" cy="2110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ru-RU" sz="4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</a:br>
            <a:r>
              <a:rPr lang="ru-RU" sz="4000" dirty="0">
                <a:solidFill>
                  <a:schemeClr val="accent6"/>
                </a:solidFill>
                <a:latin typeface="Arial Narrow" panose="020B0606020202030204" pitchFamily="34" charset="0"/>
              </a:rPr>
              <a:t>Функциональные возможности взаимодействия между системами бухгалтерского учета и исполнения бюджета в Республике Татарстан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65224" y="5844988"/>
            <a:ext cx="1326776" cy="1013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54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8535" y="336662"/>
            <a:ext cx="109457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1600" dirty="0"/>
              <a:t>Если бюджетные назначения в АЦК доведены до учреждения, но в системе бухгалтерского учета данные не сформировались, необходимо проверить загружаемые из АЦК-Финансы документы на наличие ошибок в «Журнале загруженных документов из АЦК-Финансы» (в пункте меню </a:t>
            </a:r>
            <a:r>
              <a:rPr lang="ru-RU" sz="1600" i="1" dirty="0"/>
              <a:t>Администрирование –&gt; Интеграция с прочими системами –&gt; Интеграция с АЦК)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8535" y="1536991"/>
            <a:ext cx="10945785" cy="515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0189" y="196380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Повторная загрузка импортированных бюджетных назначений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891546" y="565712"/>
            <a:ext cx="10555079" cy="605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 smtClean="0"/>
              <a:t>Интеграция договоров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8263" y="523695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Обязательные </a:t>
            </a:r>
            <a:r>
              <a:rPr lang="ru-RU" dirty="0"/>
              <a:t>поля для заполнения при интеграции </a:t>
            </a:r>
            <a:r>
              <a:rPr lang="ru-RU" dirty="0" smtClean="0"/>
              <a:t>договоров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331" y="975467"/>
            <a:ext cx="6772939" cy="559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5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0209" y="646836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57" y="1016168"/>
            <a:ext cx="10110652" cy="535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8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194134" y="200684"/>
            <a:ext cx="7346681" cy="657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0189" y="196380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Прикрепление подтверждающих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3706" y="3416061"/>
            <a:ext cx="1062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Выгрузка договора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0" y="514627"/>
            <a:ext cx="8626415" cy="2901434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1820199" y="3734308"/>
            <a:ext cx="8635016" cy="304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0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823818" y="1736824"/>
            <a:ext cx="10784149" cy="350776"/>
          </a:xfrm>
        </p:spPr>
        <p:txBody>
          <a:bodyPr>
            <a:normAutofit/>
          </a:bodyPr>
          <a:lstStyle/>
          <a:p>
            <a:r>
              <a:rPr lang="ru-RU" sz="1800" b="0" dirty="0"/>
              <a:t>Отслеживание процесса выгрузки в фоновом режиме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361694" y="337104"/>
            <a:ext cx="7708395" cy="136522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968460" y="2122100"/>
            <a:ext cx="8494869" cy="46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20304" y="192692"/>
            <a:ext cx="10784149" cy="350776"/>
          </a:xfrm>
        </p:spPr>
        <p:txBody>
          <a:bodyPr>
            <a:noAutofit/>
          </a:bodyPr>
          <a:lstStyle/>
          <a:p>
            <a:r>
              <a:rPr lang="ru-RU" sz="1800" b="0" dirty="0"/>
              <a:t>Результаты выгрузки договора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800098" y="543468"/>
            <a:ext cx="10704355" cy="606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 txBox="1">
            <a:spLocks/>
          </p:cNvSpPr>
          <p:nvPr/>
        </p:nvSpPr>
        <p:spPr>
          <a:xfrm>
            <a:off x="720304" y="192692"/>
            <a:ext cx="10784149" cy="350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 smtClean="0"/>
              <a:t>Успешная выгрузка</a:t>
            </a:r>
            <a:endParaRPr lang="ru-RU" sz="1800" b="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2704944" y="543468"/>
            <a:ext cx="6814868" cy="613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929231" y="543468"/>
            <a:ext cx="6366294" cy="6203551"/>
          </a:xfrm>
          <a:prstGeom prst="rect">
            <a:avLst/>
          </a:prstGeom>
        </p:spPr>
      </p:pic>
      <p:sp>
        <p:nvSpPr>
          <p:cNvPr id="5" name="Текст 1"/>
          <p:cNvSpPr txBox="1">
            <a:spLocks/>
          </p:cNvSpPr>
          <p:nvPr/>
        </p:nvSpPr>
        <p:spPr>
          <a:xfrm>
            <a:off x="720304" y="192692"/>
            <a:ext cx="10784149" cy="350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/>
              <a:t>Ошибка выгрузки</a:t>
            </a:r>
          </a:p>
        </p:txBody>
      </p:sp>
    </p:spTree>
    <p:extLst>
      <p:ext uri="{BB962C8B-B14F-4D97-AF65-F5344CB8AC3E}">
        <p14:creationId xmlns:p14="http://schemas.microsoft.com/office/powerpoint/2010/main" val="106214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675409" y="405267"/>
            <a:ext cx="10784149" cy="574747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Материалы и инструкции для работы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06397" y="2394746"/>
            <a:ext cx="112117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60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https://minfin.tatarstan.ru/cb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95555" y="189780"/>
            <a:ext cx="10351698" cy="6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 txBox="1">
            <a:spLocks/>
          </p:cNvSpPr>
          <p:nvPr/>
        </p:nvSpPr>
        <p:spPr>
          <a:xfrm>
            <a:off x="815195" y="115056"/>
            <a:ext cx="10784149" cy="678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/>
              <a:t>Добавление </a:t>
            </a:r>
            <a:r>
              <a:rPr lang="en-US" sz="1800" b="0" dirty="0"/>
              <a:t>ID</a:t>
            </a:r>
            <a:r>
              <a:rPr lang="ru-RU" sz="1800" b="0" dirty="0"/>
              <a:t> БО по функции (вручную)</a:t>
            </a:r>
          </a:p>
          <a:p>
            <a:r>
              <a:rPr lang="ru-RU" sz="1800" b="0" dirty="0"/>
              <a:t>В случае, если договор в АЦК-Финансы уже заведен вручную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86016" y="5557188"/>
            <a:ext cx="3842505" cy="120592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130059" y="1010180"/>
            <a:ext cx="10023895" cy="433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797984" y="92355"/>
            <a:ext cx="6872228" cy="66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 txBox="1">
            <a:spLocks/>
          </p:cNvSpPr>
          <p:nvPr/>
        </p:nvSpPr>
        <p:spPr>
          <a:xfrm>
            <a:off x="815195" y="115056"/>
            <a:ext cx="10784149" cy="393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0" dirty="0" smtClean="0"/>
              <a:t>Расположение </a:t>
            </a:r>
            <a:r>
              <a:rPr lang="en-US" sz="1800" b="0" dirty="0" smtClean="0"/>
              <a:t>ID</a:t>
            </a:r>
            <a:r>
              <a:rPr lang="ru-RU" sz="1800" b="0" dirty="0" smtClean="0"/>
              <a:t> </a:t>
            </a:r>
            <a:r>
              <a:rPr lang="ru-RU" sz="1800" b="0" dirty="0"/>
              <a:t>БО в АЦК-Финансы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07133" y="508958"/>
            <a:ext cx="10400271" cy="609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dirty="0" smtClean="0"/>
              <a:t>Интеграция </a:t>
            </a:r>
            <a:r>
              <a:rPr lang="ru-RU" sz="2400" dirty="0"/>
              <a:t>заявок на оплату </a:t>
            </a:r>
            <a:r>
              <a:rPr lang="ru-RU" sz="2400" dirty="0" smtClean="0"/>
              <a:t>расходов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8263" y="523695"/>
            <a:ext cx="1121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Обязательные поля для заполнения платежных документов при интеграции</a:t>
            </a:r>
          </a:p>
          <a:p>
            <a:pPr algn="ctr"/>
            <a:r>
              <a:rPr lang="ru-RU" dirty="0" smtClean="0"/>
              <a:t>Вкладка </a:t>
            </a:r>
            <a:r>
              <a:rPr lang="ru-RU" dirty="0"/>
              <a:t>«Платежное поручение»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125788" y="1242203"/>
            <a:ext cx="6544424" cy="530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932" y="290782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Вкладка «Реквизиты АЦК»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926050" y="660113"/>
            <a:ext cx="10633345" cy="50365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6826" y="5696670"/>
            <a:ext cx="11211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b="1" dirty="0">
                <a:solidFill>
                  <a:srgbClr val="FF0000"/>
                </a:solidFill>
              </a:rPr>
              <a:t>Важный момент.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Значение поля «Наименование бюджета» поля «База АЦК для выгрузки по сервису» должно совпадать со значением поля «Наименование бюджета» в реквизитах выбранного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Счета плательщика»</a:t>
            </a:r>
          </a:p>
        </p:txBody>
      </p:sp>
    </p:spTree>
    <p:extLst>
      <p:ext uri="{BB962C8B-B14F-4D97-AF65-F5344CB8AC3E}">
        <p14:creationId xmlns:p14="http://schemas.microsoft.com/office/powerpoint/2010/main" val="70219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32" y="290782"/>
            <a:ext cx="1121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Прикрепление файлов с подтверждающей документацией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11237" y="746378"/>
            <a:ext cx="10383180" cy="57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04021" y="324838"/>
            <a:ext cx="9477406" cy="613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4"/>
          </p:nvPr>
        </p:nvSpPr>
        <p:spPr>
          <a:xfrm>
            <a:off x="792085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Выгрузка </a:t>
            </a:r>
            <a:r>
              <a:rPr lang="ru-RU" dirty="0" smtClean="0"/>
              <a:t>документов в </a:t>
            </a:r>
            <a:r>
              <a:rPr lang="ru-RU" dirty="0"/>
              <a:t>АЦК-Финансы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8263" y="708361"/>
            <a:ext cx="1121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Платежные документы необходимо включить в реестр банковских документов </a:t>
            </a:r>
            <a:r>
              <a:rPr lang="ru-RU" i="1" dirty="0"/>
              <a:t>(Финансы – Безналичные расчеты – Реестры банковских документов)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977810" y="1549592"/>
            <a:ext cx="10426310" cy="479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1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443634" y="463406"/>
            <a:ext cx="9624055" cy="564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9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783772" y="190621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000" dirty="0"/>
              <a:t>Настройка карточки учреждения в ГИС РТ «Бухгалтерский учет и отчетность государственных органов Республики Татарстан и подведомственных им учреждений»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00101" y="1055716"/>
            <a:ext cx="11003972" cy="563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26477" y="410886"/>
            <a:ext cx="4366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Результаты </a:t>
            </a:r>
            <a:r>
              <a:rPr lang="ru-RU" dirty="0" smtClean="0"/>
              <a:t>импорта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313873" y="410886"/>
            <a:ext cx="6280030" cy="61796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36012" y="968728"/>
            <a:ext cx="42570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 Выгружено</a:t>
            </a:r>
            <a:r>
              <a:rPr lang="ru-RU" sz="1600" dirty="0"/>
              <a:t>, но ещё не получен ответ из </a:t>
            </a:r>
            <a:r>
              <a:rPr lang="ru-RU" sz="1600" dirty="0" smtClean="0"/>
              <a:t>АЦК</a:t>
            </a:r>
          </a:p>
          <a:p>
            <a:endParaRPr lang="ru-RU" sz="1600" dirty="0" smtClean="0"/>
          </a:p>
          <a:p>
            <a:r>
              <a:rPr lang="ru-RU" sz="1600" dirty="0" smtClean="0"/>
              <a:t>- Выгружено </a:t>
            </a:r>
            <a:r>
              <a:rPr lang="ru-RU" sz="1600" dirty="0"/>
              <a:t>и получен ответ об успешном </a:t>
            </a:r>
            <a:r>
              <a:rPr lang="ru-RU" sz="1600" dirty="0" smtClean="0"/>
              <a:t>    импорте </a:t>
            </a:r>
            <a:r>
              <a:rPr lang="ru-RU" sz="1600" dirty="0"/>
              <a:t>из </a:t>
            </a:r>
            <a:r>
              <a:rPr lang="ru-RU" sz="1600" dirty="0" smtClean="0"/>
              <a:t>АЦК</a:t>
            </a:r>
          </a:p>
          <a:p>
            <a:endParaRPr lang="ru-RU" sz="1600" dirty="0"/>
          </a:p>
          <a:p>
            <a:r>
              <a:rPr lang="ru-RU" sz="1600" dirty="0" smtClean="0"/>
              <a:t>- Выгружено </a:t>
            </a:r>
            <a:r>
              <a:rPr lang="ru-RU" sz="1600" dirty="0"/>
              <a:t>и получен ответ об ошибке (документы не загрузились в АЦК</a:t>
            </a:r>
            <a:r>
              <a:rPr lang="ru-RU" sz="1600" dirty="0" smtClean="0"/>
              <a:t>)</a:t>
            </a:r>
          </a:p>
          <a:p>
            <a:endParaRPr lang="ru-RU" sz="1600" dirty="0"/>
          </a:p>
          <a:p>
            <a:r>
              <a:rPr lang="ru-RU" sz="1600" dirty="0" smtClean="0"/>
              <a:t>- Частично </a:t>
            </a:r>
            <a:r>
              <a:rPr lang="ru-RU" sz="1600" dirty="0"/>
              <a:t>импортирован –Ошибка в некоторых документах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638356" y="940381"/>
            <a:ext cx="298178" cy="372299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53219" y="1518442"/>
            <a:ext cx="274124" cy="320162"/>
          </a:xfrm>
          <a:prstGeom prst="rect">
            <a:avLst/>
          </a:prstGeom>
        </p:spPr>
      </p:pic>
      <p:pic>
        <p:nvPicPr>
          <p:cNvPr id="7066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56" y="2222319"/>
            <a:ext cx="297656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653219" y="2986943"/>
            <a:ext cx="348406" cy="23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2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9582" y="346052"/>
            <a:ext cx="1058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Результаты запроса в фоновом режиме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448350" y="1106068"/>
            <a:ext cx="9706784" cy="509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7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6549" y="2243862"/>
            <a:ext cx="103305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подсистеме «Зарплата и кадры» реализована возможность выгрузки сведений из платежных ведомостей для автоматизированного формирования заявок на кассовый расход в подсистеме «Бухгалтерия». Передача сведений реализована с помощью веб-сервиса </a:t>
            </a:r>
            <a:r>
              <a:rPr lang="ru-RU" sz="2000" dirty="0" smtClean="0"/>
              <a:t>интеграции.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результате интеграционного взаимодействия, в подсистему «Бухгалтерия» передаются сведения по указанным пользователем платежным и расчетно-платежным ведомостям, предварительно сформированным и утвержденным в подсистеме «Зарплата и кадры». После этого в подсистеме «Бухгалтерия» создаются исходящие банковские документы по каждой выгруженной из подсистемы «Зарплата и кадры» зарплатной ведомости</a:t>
            </a:r>
            <a:r>
              <a:rPr lang="ru-RU" sz="2000" dirty="0" smtClean="0"/>
              <a:t>.  </a:t>
            </a:r>
            <a:endParaRPr lang="ru-RU" sz="2000" dirty="0"/>
          </a:p>
        </p:txBody>
      </p:sp>
      <p:sp>
        <p:nvSpPr>
          <p:cNvPr id="6" name="Текст 1"/>
          <p:cNvSpPr>
            <a:spLocks noGrp="1"/>
          </p:cNvSpPr>
          <p:nvPr>
            <p:ph type="body" sz="quarter" idx="14"/>
          </p:nvPr>
        </p:nvSpPr>
        <p:spPr>
          <a:xfrm>
            <a:off x="809752" y="43553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Автоматизированное формирование заявок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на </a:t>
            </a:r>
            <a:r>
              <a:rPr lang="ru-RU" dirty="0"/>
              <a:t>оплату расходов из РПВ</a:t>
            </a:r>
          </a:p>
        </p:txBody>
      </p:sp>
    </p:spTree>
    <p:extLst>
      <p:ext uri="{BB962C8B-B14F-4D97-AF65-F5344CB8AC3E}">
        <p14:creationId xmlns:p14="http://schemas.microsoft.com/office/powerpoint/2010/main" val="32624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2284" y="164693"/>
            <a:ext cx="1058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Для </a:t>
            </a:r>
            <a:r>
              <a:rPr lang="ru-RU" dirty="0"/>
              <a:t>корректной работы интеграции в подсистеме «Бухгалтерия» должны быть созданы соответствующие шаблоны документов в «Реестре шаблонов» </a:t>
            </a:r>
            <a:r>
              <a:rPr lang="ru-RU" i="1" dirty="0"/>
              <a:t>(Финансы - Безналичные расчеты - Реестр шаблонов)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72284" y="975086"/>
            <a:ext cx="10799256" cy="543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610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89025" y="138573"/>
            <a:ext cx="7407065" cy="65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4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289029" y="132516"/>
            <a:ext cx="7665859" cy="660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40278" y="284801"/>
            <a:ext cx="106536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600" dirty="0" smtClean="0"/>
              <a:t>В </a:t>
            </a:r>
            <a:r>
              <a:rPr lang="ru-RU" sz="1600" dirty="0"/>
              <a:t>подсистеме «Зарплата и кадры» требуется заполнить таблицу соответствия «Настройка соответствия передачи сведений для формирования платежных документов» </a:t>
            </a:r>
            <a:r>
              <a:rPr lang="ru-RU" sz="1600" i="1" dirty="0"/>
              <a:t>(Администрирование - Настройка соответствия передачи сведений для формирования платежных документов)</a:t>
            </a:r>
            <a:r>
              <a:rPr lang="ru-RU" sz="1600" dirty="0"/>
              <a:t>. Настройка должна быть произведена для каждого уникального набора ключевых параметров ведомостей, которые планируется использовать для передачи сведений в бухгалтерию.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529" y="1570007"/>
            <a:ext cx="10219118" cy="483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8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0278" y="284801"/>
            <a:ext cx="10653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Для выгрузки сведений </a:t>
            </a:r>
            <a:r>
              <a:rPr lang="ru-RU" b="1" dirty="0"/>
              <a:t>в подсистеме «Зарплата и Кадры»</a:t>
            </a:r>
            <a:r>
              <a:rPr lang="ru-RU" dirty="0"/>
              <a:t> необходимо выбрать пункт меню «</a:t>
            </a:r>
            <a:r>
              <a:rPr lang="ru-RU" i="1" dirty="0"/>
              <a:t>Зарплата - Выплаты заработной платы»</a:t>
            </a:r>
            <a:r>
              <a:rPr lang="ru-RU" dirty="0"/>
              <a:t>, выбрать одну или несколько утвержденных ведомостей, которые необходимо выгрузить, и выбрать функцию «Передать сведения в бухгалтерию» в верхнем меню </a:t>
            </a:r>
            <a:r>
              <a:rPr lang="ru-RU" dirty="0" smtClean="0"/>
              <a:t>функций.</a:t>
            </a:r>
            <a:endParaRPr lang="ru-RU" sz="16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33085" y="1619958"/>
            <a:ext cx="10348673" cy="483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0278" y="284801"/>
            <a:ext cx="10653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После успешной передачи сведений в бухгалтерию, в реестре выплат по заработной плате, обновляется информация в графах «ЗКР. Дата выгрузки» и «ЗКР. Статус выгрузки», с отображением даты и результата (статуса) выгрузки ведомости соответственно.</a:t>
            </a:r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2614" y="1208131"/>
            <a:ext cx="10368948" cy="47958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2614" y="4803655"/>
            <a:ext cx="10653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Если выгрузка осуществлена успешно, то в подсистеме «Бухгалтерия» по каждой зарплатной ведомости, а также в разрезе каждой уникальной бухгалтерской операции создаются исходящие платежные документы в пункте меню (</a:t>
            </a:r>
            <a:r>
              <a:rPr lang="ru-RU" i="1" dirty="0"/>
              <a:t>Финансы -  Безналичные расчеты - Платежные документы исходящие)</a:t>
            </a:r>
            <a:r>
              <a:rPr lang="ru-RU" dirty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1481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8105" y="708361"/>
            <a:ext cx="104674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600" dirty="0"/>
              <a:t>«Выписка из лицевого счета из системы «АЦК-Финансы» первоначально загружается в «Журнал загруженных документов из АЦК-Финансы», в котором можно просмотреть результат обработки полученного документа и проблемы/замечания.</a:t>
            </a:r>
          </a:p>
          <a:p>
            <a:pPr algn="ctr"/>
            <a:r>
              <a:rPr lang="ru-RU" sz="1600" dirty="0"/>
              <a:t>В результате автозагрузки запускается обработка записей с видом «Выписка из лицевого счета» со статусом обработки «Не обработано». После обработки статус становится либо «Успешно», либо «Ошибка».</a:t>
            </a:r>
          </a:p>
        </p:txBody>
      </p:sp>
      <p:sp>
        <p:nvSpPr>
          <p:cNvPr id="5" name="Текст 1"/>
          <p:cNvSpPr>
            <a:spLocks noGrp="1"/>
          </p:cNvSpPr>
          <p:nvPr>
            <p:ph type="body" sz="quarter" idx="14"/>
          </p:nvPr>
        </p:nvSpPr>
        <p:spPr>
          <a:xfrm>
            <a:off x="809752" y="13361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Автоматическая загрузка </a:t>
            </a:r>
            <a:r>
              <a:rPr lang="ru-RU" dirty="0"/>
              <a:t>выписки</a:t>
            </a:r>
            <a:endParaRPr lang="ru-RU" sz="26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50830" y="2311879"/>
            <a:ext cx="10256807" cy="3899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0830" y="5589609"/>
            <a:ext cx="100325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1700" dirty="0"/>
              <a:t>По записям, у которых статус в колонках «Обработки» и «Лог обработки» значение «Успешно», и создаются выписки в пункте </a:t>
            </a:r>
            <a:r>
              <a:rPr lang="ru-RU" sz="1700" i="1" dirty="0"/>
              <a:t>меню (Финансы –&gt; Безналичные расчеты –&gt; Выписки из лицевых счетов)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58261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565265" y="6150249"/>
            <a:ext cx="11446626" cy="574747"/>
          </a:xfrm>
        </p:spPr>
        <p:txBody>
          <a:bodyPr>
            <a:noAutofit/>
          </a:bodyPr>
          <a:lstStyle/>
          <a:p>
            <a:r>
              <a:rPr lang="ru-RU" sz="1800" b="0" dirty="0"/>
              <a:t>«Приоритетное учреждение при загрузке документов из АЦК» - для определения учреждения, в которое будут загружаться документы (бюджетные назначения, выписки) в случае, если в ГИС РТ есть несколько учреждений с одинаковыми ИНН и КПП.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989215" y="182880"/>
            <a:ext cx="10449098" cy="59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8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61048" y="526209"/>
            <a:ext cx="10472467" cy="56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6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6709" y="267110"/>
            <a:ext cx="1003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При загрузке выписки происходит поиск и регистрация платежных документов, ранее успешно импортированных в АЦК-Финансы</a:t>
            </a:r>
            <a:endParaRPr lang="ru-RU" sz="17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2370" y="913441"/>
            <a:ext cx="9816859" cy="49956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84538" y="5828270"/>
            <a:ext cx="1003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Соответственно такие документы регистрируются и в реестре платежных документов исходящих </a:t>
            </a:r>
            <a:r>
              <a:rPr lang="ru-RU" i="1" dirty="0"/>
              <a:t>(Финансы – Безналичные расчеты – Платежные документы исходящие)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9506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>
            <a:spLocks noGrp="1"/>
          </p:cNvSpPr>
          <p:nvPr>
            <p:ph type="body" sz="quarter" idx="14"/>
          </p:nvPr>
        </p:nvSpPr>
        <p:spPr>
          <a:xfrm>
            <a:off x="801126" y="65604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Электронные первичные документы по Приказу 61н</a:t>
            </a:r>
            <a:endParaRPr lang="ru-RU" sz="26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rot="10800000" flipV="1">
            <a:off x="568153" y="884409"/>
            <a:ext cx="1138687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В ГИС РТ «Бухгалтерский учет и отчетность государственных органов Республики Татарстан и подведомственных им учреждений» реализована возможность формирования и подписания первичных бухгалтерских документов согласно Приказу 61н простой электронной подписью (ПЭП) и усиленной квалифицированной электронной подписью (ЭЦП), а так же заполнение листа голосования и определение % кворума присутствия членов комиссии и кворума принятия решения.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Те документы, которые подписываются только ПЭП (0509211, 0509214, 0506215, 0509216), создаются и подписываются непосредственно в соответствующих картотеках при формировании печатных форм. В окне формирования печатной формы добавлена «галочка» - «сформировать электронный документ». При её активизации формируется 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PDF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-файл печатной формы документа с оттиском сертификата сотрудника, под чьим логином сформирована печатная форма. Созданный подписанный документ хранится тут же в Картотеке, посмотреть его можно с помощью специальной кнопки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065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93200" y="3709381"/>
            <a:ext cx="509525" cy="42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68153" y="4513329"/>
            <a:ext cx="1131329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Документы, которые надо подписывать по результатам голосования ЭЦП, можно создать в соответствующих реестрах и передать на подписание в Реестр ЭДО, а можно сразу сформировать и подписать в Реестре ЭДО.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подписания созданный документ будет доступен членам комиссии согласно настроенному маршруту документа.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Храниться подписанный электронный документ будет в Реестре ЭДО в соответствующем формуляре на вкладке «Файлы» в форматах 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PDF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(для печати с оттиском сертификата) и в формате 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XML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(непосредственно файл электронного документа).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47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4153" y="148746"/>
            <a:ext cx="1046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Настройка карточки учреждения для работы с электронными документами по Приказу 61н</a:t>
            </a:r>
            <a:endParaRPr lang="ru-RU" sz="1600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685800" y="723493"/>
            <a:ext cx="10784149" cy="599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759125" y="163903"/>
            <a:ext cx="10869283" cy="638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55344" y="140929"/>
            <a:ext cx="6978769" cy="660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1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0195" y="119016"/>
            <a:ext cx="1046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/>
              <a:t>Регистрация сертификатов ЭЦП для подписания электронных документов по 61н</a:t>
            </a:r>
            <a:endParaRPr lang="ru-RU" sz="1600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785005" y="488348"/>
            <a:ext cx="10722632" cy="619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7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793630" y="207034"/>
            <a:ext cx="10765765" cy="648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2392" y="61380"/>
            <a:ext cx="1046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     </a:t>
            </a:r>
            <a:r>
              <a:rPr lang="ru-RU" dirty="0"/>
              <a:t>Настройка маршрутов документов для согласования и подписания документов по Приказу 61н</a:t>
            </a:r>
          </a:p>
        </p:txBody>
      </p:sp>
    </p:spTree>
    <p:extLst>
      <p:ext uri="{BB962C8B-B14F-4D97-AF65-F5344CB8AC3E}">
        <p14:creationId xmlns:p14="http://schemas.microsoft.com/office/powerpoint/2010/main" val="83506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2392" y="61380"/>
            <a:ext cx="1046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     </a:t>
            </a:r>
            <a:r>
              <a:rPr lang="ru-RU" dirty="0"/>
              <a:t>Настройка маршрутов документов для согласования и подписания документов по Приказу 61н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74828" y="430712"/>
            <a:ext cx="8279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     </a:t>
            </a:r>
            <a:r>
              <a:rPr lang="ru-RU" dirty="0"/>
              <a:t>Создание, согласование и подписание электронных документов по Приказу 61н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888521" y="800044"/>
            <a:ext cx="10619117" cy="581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36" y="106879"/>
            <a:ext cx="11021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>
                <a:latin typeface="Arial Narrow" panose="020B0606020202030204" pitchFamily="34" charset="0"/>
                <a:cs typeface="Arial" panose="020B0604020202020204" pitchFamily="34" charset="0"/>
              </a:rPr>
              <a:t>Настройка счетов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306934"/>
            <a:ext cx="10732622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7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923026" y="198408"/>
            <a:ext cx="10558731" cy="633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67750" y="163902"/>
            <a:ext cx="10696755" cy="648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1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484407" y="146648"/>
            <a:ext cx="7573992" cy="654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1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923025" y="155274"/>
            <a:ext cx="10515601" cy="6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069" y="539387"/>
            <a:ext cx="4371975" cy="11811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747" y="2011680"/>
            <a:ext cx="6105525" cy="44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95858" y="2695318"/>
            <a:ext cx="6665607" cy="962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chemeClr val="accent6"/>
                </a:solidFill>
                <a:latin typeface="Arial Narrow" panose="020B0606020202030204" pitchFamily="34" charset="0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790170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97775" y="224444"/>
            <a:ext cx="10715105" cy="646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872837" y="349135"/>
            <a:ext cx="10706792" cy="6342610"/>
          </a:xfrm>
          <a:prstGeom prst="rect">
            <a:avLst/>
          </a:prstGeom>
          <a:ln>
            <a:solidFill>
              <a:schemeClr val="bg1"/>
            </a:solidFill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Рукописный ввод 9"/>
              <p14:cNvContentPartPr/>
              <p14:nvPr/>
            </p14:nvContentPartPr>
            <p14:xfrm>
              <a:off x="3491444" y="2276935"/>
              <a:ext cx="3367080" cy="6768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53284" y="2238775"/>
                <a:ext cx="344340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Рукописный ввод 15"/>
              <p14:cNvContentPartPr/>
              <p14:nvPr/>
            </p14:nvContentPartPr>
            <p14:xfrm>
              <a:off x="3433124" y="2260735"/>
              <a:ext cx="333000" cy="324720"/>
            </p14:xfrm>
          </p:contentPart>
        </mc:Choice>
        <mc:Fallback xmlns="">
          <p:pic>
            <p:nvPicPr>
              <p:cNvPr id="16" name="Рукописный ввод 1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94964" y="2222575"/>
                <a:ext cx="409320" cy="40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Рукописный ввод 17"/>
              <p14:cNvContentPartPr/>
              <p14:nvPr/>
            </p14:nvContentPartPr>
            <p14:xfrm>
              <a:off x="3524564" y="2610295"/>
              <a:ext cx="1031040" cy="8640"/>
            </p14:xfrm>
          </p:contentPart>
        </mc:Choice>
        <mc:Fallback xmlns="">
          <p:pic>
            <p:nvPicPr>
              <p:cNvPr id="18" name="Рукописный ввод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86404" y="2572135"/>
                <a:ext cx="110736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Рукописный ввод 18"/>
              <p14:cNvContentPartPr/>
              <p14:nvPr/>
            </p14:nvContentPartPr>
            <p14:xfrm>
              <a:off x="3508004" y="2519445"/>
              <a:ext cx="2095200" cy="129960"/>
            </p14:xfrm>
          </p:contentPart>
        </mc:Choice>
        <mc:Fallback xmlns="">
          <p:pic>
            <p:nvPicPr>
              <p:cNvPr id="19" name="Рукописный ввод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69844" y="2481285"/>
                <a:ext cx="217152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Рукописный ввод 20"/>
              <p14:cNvContentPartPr/>
              <p14:nvPr/>
            </p14:nvContentPartPr>
            <p14:xfrm>
              <a:off x="4425385" y="2260005"/>
              <a:ext cx="2967840" cy="11520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87225" y="2221845"/>
                <a:ext cx="304416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2" name="Рукописный ввод 21"/>
              <p14:cNvContentPartPr/>
              <p14:nvPr/>
            </p14:nvContentPartPr>
            <p14:xfrm>
              <a:off x="4442665" y="2553405"/>
              <a:ext cx="2217240" cy="115560"/>
            </p14:xfrm>
          </p:contentPart>
        </mc:Choice>
        <mc:Fallback xmlns="">
          <p:pic>
            <p:nvPicPr>
              <p:cNvPr id="22" name="Рукописный ввод 2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404505" y="2515245"/>
                <a:ext cx="229356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" name="Рукописный ввод 22"/>
              <p14:cNvContentPartPr/>
              <p14:nvPr/>
            </p14:nvContentPartPr>
            <p14:xfrm>
              <a:off x="5650465" y="2526405"/>
              <a:ext cx="1751400" cy="107280"/>
            </p14:xfrm>
          </p:contentPart>
        </mc:Choice>
        <mc:Fallback xmlns="">
          <p:pic>
            <p:nvPicPr>
              <p:cNvPr id="23" name="Рукописный ввод 2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12305" y="2488245"/>
                <a:ext cx="182772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Рукописный ввод 23"/>
              <p14:cNvContentPartPr/>
              <p14:nvPr/>
            </p14:nvContentPartPr>
            <p14:xfrm>
              <a:off x="6987505" y="2596605"/>
              <a:ext cx="336600" cy="9000"/>
            </p14:xfrm>
          </p:contentPart>
        </mc:Choice>
        <mc:Fallback xmlns="">
          <p:pic>
            <p:nvPicPr>
              <p:cNvPr id="24" name="Рукописный ввод 2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49345" y="2558445"/>
                <a:ext cx="41292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Рукописный ввод 24"/>
              <p14:cNvContentPartPr/>
              <p14:nvPr/>
            </p14:nvContentPartPr>
            <p14:xfrm>
              <a:off x="4882585" y="2553405"/>
              <a:ext cx="906120" cy="49680"/>
            </p14:xfrm>
          </p:contentPart>
        </mc:Choice>
        <mc:Fallback xmlns="">
          <p:pic>
            <p:nvPicPr>
              <p:cNvPr id="25" name="Рукописный ввод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844425" y="2515245"/>
                <a:ext cx="98244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4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Рукописный ввод 9"/>
              <p14:cNvContentPartPr/>
              <p14:nvPr/>
            </p14:nvContentPartPr>
            <p14:xfrm>
              <a:off x="3491444" y="2276935"/>
              <a:ext cx="3367080" cy="6768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53284" y="2238775"/>
                <a:ext cx="344340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Рукописный ввод 15"/>
              <p14:cNvContentPartPr/>
              <p14:nvPr/>
            </p14:nvContentPartPr>
            <p14:xfrm>
              <a:off x="3433124" y="2260735"/>
              <a:ext cx="333000" cy="324720"/>
            </p14:xfrm>
          </p:contentPart>
        </mc:Choice>
        <mc:Fallback xmlns="">
          <p:pic>
            <p:nvPicPr>
              <p:cNvPr id="16" name="Рукописный ввод 1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94964" y="2222575"/>
                <a:ext cx="409320" cy="40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Рукописный ввод 17"/>
              <p14:cNvContentPartPr/>
              <p14:nvPr/>
            </p14:nvContentPartPr>
            <p14:xfrm>
              <a:off x="3524564" y="2610295"/>
              <a:ext cx="1031040" cy="8640"/>
            </p14:xfrm>
          </p:contentPart>
        </mc:Choice>
        <mc:Fallback xmlns="">
          <p:pic>
            <p:nvPicPr>
              <p:cNvPr id="18" name="Рукописный ввод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86404" y="2572135"/>
                <a:ext cx="110736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Рукописный ввод 18"/>
              <p14:cNvContentPartPr/>
              <p14:nvPr/>
            </p14:nvContentPartPr>
            <p14:xfrm>
              <a:off x="3508004" y="2519445"/>
              <a:ext cx="2095200" cy="129960"/>
            </p14:xfrm>
          </p:contentPart>
        </mc:Choice>
        <mc:Fallback xmlns="">
          <p:pic>
            <p:nvPicPr>
              <p:cNvPr id="19" name="Рукописный ввод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69844" y="2481285"/>
                <a:ext cx="217152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Рукописный ввод 20"/>
              <p14:cNvContentPartPr/>
              <p14:nvPr/>
            </p14:nvContentPartPr>
            <p14:xfrm>
              <a:off x="4425385" y="2260005"/>
              <a:ext cx="2967840" cy="11520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87225" y="2221845"/>
                <a:ext cx="304416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2" name="Рукописный ввод 21"/>
              <p14:cNvContentPartPr/>
              <p14:nvPr/>
            </p14:nvContentPartPr>
            <p14:xfrm>
              <a:off x="4442665" y="2553405"/>
              <a:ext cx="2217240" cy="115560"/>
            </p14:xfrm>
          </p:contentPart>
        </mc:Choice>
        <mc:Fallback xmlns="">
          <p:pic>
            <p:nvPicPr>
              <p:cNvPr id="22" name="Рукописный ввод 2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404505" y="2515245"/>
                <a:ext cx="229356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" name="Рукописный ввод 22"/>
              <p14:cNvContentPartPr/>
              <p14:nvPr/>
            </p14:nvContentPartPr>
            <p14:xfrm>
              <a:off x="5650465" y="2526405"/>
              <a:ext cx="1751400" cy="107280"/>
            </p14:xfrm>
          </p:contentPart>
        </mc:Choice>
        <mc:Fallback xmlns="">
          <p:pic>
            <p:nvPicPr>
              <p:cNvPr id="23" name="Рукописный ввод 2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12305" y="2488245"/>
                <a:ext cx="182772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Рукописный ввод 23"/>
              <p14:cNvContentPartPr/>
              <p14:nvPr/>
            </p14:nvContentPartPr>
            <p14:xfrm>
              <a:off x="6987505" y="2596605"/>
              <a:ext cx="336600" cy="9000"/>
            </p14:xfrm>
          </p:contentPart>
        </mc:Choice>
        <mc:Fallback xmlns="">
          <p:pic>
            <p:nvPicPr>
              <p:cNvPr id="24" name="Рукописный ввод 2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49345" y="2558445"/>
                <a:ext cx="41292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Рукописный ввод 24"/>
              <p14:cNvContentPartPr/>
              <p14:nvPr/>
            </p14:nvContentPartPr>
            <p14:xfrm>
              <a:off x="4882585" y="2553405"/>
              <a:ext cx="906120" cy="49680"/>
            </p14:xfrm>
          </p:contentPart>
        </mc:Choice>
        <mc:Fallback xmlns="">
          <p:pic>
            <p:nvPicPr>
              <p:cNvPr id="25" name="Рукописный ввод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844425" y="2515245"/>
                <a:ext cx="982440" cy="12600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62594" y="468821"/>
            <a:ext cx="10411097" cy="584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"/>
          <p:cNvSpPr>
            <a:spLocks noGrp="1"/>
          </p:cNvSpPr>
          <p:nvPr>
            <p:ph type="body" sz="quarter" idx="14"/>
          </p:nvPr>
        </p:nvSpPr>
        <p:spPr>
          <a:xfrm>
            <a:off x="783772" y="190621"/>
            <a:ext cx="10784149" cy="5747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/>
              <a:t>Интеграция </a:t>
            </a:r>
            <a:r>
              <a:rPr lang="ru-RU" sz="2600" dirty="0"/>
              <a:t>лимитов из </a:t>
            </a:r>
            <a:r>
              <a:rPr lang="ru-RU" sz="2600" dirty="0" smtClean="0"/>
              <a:t>АЦК-Финансы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708659" y="669171"/>
            <a:ext cx="1121179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1600" dirty="0" smtClean="0"/>
              <a:t>Для </a:t>
            </a:r>
            <a:r>
              <a:rPr lang="ru-RU" sz="1600" dirty="0"/>
              <a:t>учреждений типа учета «Казенные» по документу из АЦК-Финансы создается два документа: по лимитам и ассигнованиям (Целевые средства - Лимиты).</a:t>
            </a:r>
          </a:p>
          <a:p>
            <a:r>
              <a:rPr lang="ru-RU" sz="1600" dirty="0" smtClean="0"/>
              <a:t>     Для </a:t>
            </a:r>
            <a:r>
              <a:rPr lang="ru-RU" sz="1600" dirty="0"/>
              <a:t>учреждений типа учета «Бюджетное учреждение» и «Автономное учреждение» создается один документ (Целевые средства - План ФХД)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Одновременно </a:t>
            </a:r>
            <a:r>
              <a:rPr lang="ru-RU" sz="1600" dirty="0"/>
              <a:t>с загрузкой бюджетных назначений заполняется справочник «Бюджетные строки АЦК» (в пункте меню Справочники -&gt; Бюджетная классификация -&gt; Бюджетные строки АЦК</a:t>
            </a:r>
            <a:r>
              <a:rPr lang="ru-RU" sz="1600" dirty="0" smtClean="0"/>
              <a:t>)</a:t>
            </a:r>
            <a:endParaRPr lang="ru-RU" sz="1600" b="1" i="1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783771" y="2269609"/>
            <a:ext cx="10784149" cy="438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7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МФ2018_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1C5"/>
      </a:accent1>
      <a:accent2>
        <a:srgbClr val="F5684A"/>
      </a:accent2>
      <a:accent3>
        <a:srgbClr val="3DCD58"/>
      </a:accent3>
      <a:accent4>
        <a:srgbClr val="6C7B90"/>
      </a:accent4>
      <a:accent5>
        <a:srgbClr val="3DB3CD"/>
      </a:accent5>
      <a:accent6>
        <a:srgbClr val="F79646"/>
      </a:accent6>
      <a:hlink>
        <a:srgbClr val="3D4BCD"/>
      </a:hlink>
      <a:folHlink>
        <a:srgbClr val="CD3DC5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60583</TotalTime>
  <Words>1165</Words>
  <Application>Microsoft Office PowerPoint</Application>
  <PresentationFormat>Широкоэкранный</PresentationFormat>
  <Paragraphs>69</Paragraphs>
  <Slides>55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55</vt:i4>
      </vt:variant>
    </vt:vector>
  </HeadingPairs>
  <TitlesOfParts>
    <vt:vector size="61" baseType="lpstr">
      <vt:lpstr>Arial</vt:lpstr>
      <vt:lpstr>Arial Narrow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 Сингаевский</dc:creator>
  <cp:lastModifiedBy>Бандурина Елена Вадимовна</cp:lastModifiedBy>
  <cp:revision>959</cp:revision>
  <cp:lastPrinted>2024-05-16T08:23:36Z</cp:lastPrinted>
  <dcterms:created xsi:type="dcterms:W3CDTF">2018-01-10T08:43:49Z</dcterms:created>
  <dcterms:modified xsi:type="dcterms:W3CDTF">2024-09-06T08:02:42Z</dcterms:modified>
</cp:coreProperties>
</file>